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0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  <p:sldMasterId id="2147484274" r:id="rId2"/>
    <p:sldMasterId id="2147484262" r:id="rId3"/>
    <p:sldMasterId id="2147484248" r:id="rId4"/>
  </p:sldMasterIdLst>
  <p:notesMasterIdLst>
    <p:notesMasterId r:id="rId25"/>
  </p:notesMasterIdLst>
  <p:handoutMasterIdLst>
    <p:handoutMasterId r:id="rId26"/>
  </p:handoutMasterIdLst>
  <p:sldIdLst>
    <p:sldId id="667" r:id="rId5"/>
    <p:sldId id="676" r:id="rId6"/>
    <p:sldId id="680" r:id="rId7"/>
    <p:sldId id="684" r:id="rId8"/>
    <p:sldId id="682" r:id="rId9"/>
    <p:sldId id="656" r:id="rId10"/>
    <p:sldId id="657" r:id="rId11"/>
    <p:sldId id="670" r:id="rId12"/>
    <p:sldId id="683" r:id="rId13"/>
    <p:sldId id="669" r:id="rId14"/>
    <p:sldId id="672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584" r:id="rId23"/>
    <p:sldId id="674" r:id="rId24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41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82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23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764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20529" algn="l" defTabSz="10882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64634" algn="l" defTabSz="10882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08740" algn="l" defTabSz="10882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52846" algn="l" defTabSz="108821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3680" userDrawn="1">
          <p15:clr>
            <a:srgbClr val="A4A3A4"/>
          </p15:clr>
        </p15:guide>
        <p15:guide id="3" orient="horz" pos="358" userDrawn="1">
          <p15:clr>
            <a:srgbClr val="A4A3A4"/>
          </p15:clr>
        </p15:guide>
        <p15:guide id="4" orient="horz" pos="2319" userDrawn="1">
          <p15:clr>
            <a:srgbClr val="A4A3A4"/>
          </p15:clr>
        </p15:guide>
        <p15:guide id="5" orient="horz" pos="2954" userDrawn="1">
          <p15:clr>
            <a:srgbClr val="A4A3A4"/>
          </p15:clr>
        </p15:guide>
        <p15:guide id="6" orient="horz" pos="4146" userDrawn="1">
          <p15:clr>
            <a:srgbClr val="A4A3A4"/>
          </p15:clr>
        </p15:guide>
        <p15:guide id="7" pos="5653" userDrawn="1">
          <p15:clr>
            <a:srgbClr val="A4A3A4"/>
          </p15:clr>
        </p15:guide>
        <p15:guide id="8" pos="2873" userDrawn="1">
          <p15:clr>
            <a:srgbClr val="A4A3A4"/>
          </p15:clr>
        </p15:guide>
        <p15:guide id="9" pos="113" userDrawn="1">
          <p15:clr>
            <a:srgbClr val="A4A3A4"/>
          </p15:clr>
        </p15:guide>
        <p15:guide id="10" pos="1633" userDrawn="1">
          <p15:clr>
            <a:srgbClr val="A4A3A4"/>
          </p15:clr>
        </p15:guide>
        <p15:guide id="11" pos="1859" userDrawn="1">
          <p15:clr>
            <a:srgbClr val="A4A3A4"/>
          </p15:clr>
        </p15:guide>
        <p15:guide id="12" pos="5352" userDrawn="1">
          <p15:clr>
            <a:srgbClr val="A4A3A4"/>
          </p15:clr>
        </p15:guide>
        <p15:guide id="13" pos="589" userDrawn="1">
          <p15:clr>
            <a:srgbClr val="A4A3A4"/>
          </p15:clr>
        </p15:guide>
        <p15:guide id="14" pos="959" userDrawn="1">
          <p15:clr>
            <a:srgbClr val="A4A3A4"/>
          </p15:clr>
        </p15:guide>
        <p15:guide id="15" pos="1066" userDrawn="1">
          <p15:clr>
            <a:srgbClr val="A4A3A4"/>
          </p15:clr>
        </p15:guide>
        <p15:guide id="16" pos="4275" userDrawn="1">
          <p15:clr>
            <a:srgbClr val="A4A3A4"/>
          </p15:clr>
        </p15:guide>
        <p15:guide id="17" pos="3356" userDrawn="1">
          <p15:clr>
            <a:srgbClr val="A4A3A4"/>
          </p15:clr>
        </p15:guide>
        <p15:guide id="18" pos="158" userDrawn="1">
          <p15:clr>
            <a:srgbClr val="A4A3A4"/>
          </p15:clr>
        </p15:guide>
        <p15:guide id="19" pos="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2830" userDrawn="1">
          <p15:clr>
            <a:srgbClr val="A4A3A4"/>
          </p15:clr>
        </p15:guide>
        <p15:guide id="5" pos="1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AC79"/>
    <a:srgbClr val="1F97D4"/>
    <a:srgbClr val="F58342"/>
    <a:srgbClr val="CDE9F7"/>
    <a:srgbClr val="8ECEEE"/>
    <a:srgbClr val="FCCF0D"/>
    <a:srgbClr val="D2E2C3"/>
    <a:srgbClr val="FF6600"/>
    <a:srgbClr val="008C53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80693" autoAdjust="0"/>
  </p:normalViewPr>
  <p:slideViewPr>
    <p:cSldViewPr snapToGrid="0" showGuides="1">
      <p:cViewPr varScale="1">
        <p:scale>
          <a:sx n="114" d="100"/>
          <a:sy n="114" d="100"/>
        </p:scale>
        <p:origin x="2304" y="102"/>
      </p:cViewPr>
      <p:guideLst>
        <p:guide orient="horz" pos="232"/>
        <p:guide orient="horz" pos="3680"/>
        <p:guide orient="horz" pos="358"/>
        <p:guide orient="horz" pos="2319"/>
        <p:guide orient="horz" pos="2954"/>
        <p:guide orient="horz" pos="4146"/>
        <p:guide pos="5653"/>
        <p:guide pos="2873"/>
        <p:guide pos="113"/>
        <p:guide pos="1633"/>
        <p:guide pos="1859"/>
        <p:guide pos="5352"/>
        <p:guide pos="589"/>
        <p:guide pos="959"/>
        <p:guide pos="1066"/>
        <p:guide pos="4275"/>
        <p:guide pos="3356"/>
        <p:guide pos="158"/>
        <p:guide pos="78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06" y="108"/>
      </p:cViewPr>
      <p:guideLst>
        <p:guide orient="horz" pos="2928"/>
        <p:guide pos="2208"/>
        <p:guide pos="456"/>
        <p:guide pos="2830"/>
        <p:guide pos="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73844" y="8769174"/>
            <a:ext cx="1274895" cy="5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672" tIns="52336" rIns="104672" bIns="52336" numCol="1" anchor="b" anchorCtr="0" compatLnSpc="1">
            <a:prstTxWarp prst="textNoShape">
              <a:avLst/>
            </a:prstTxWarp>
          </a:bodyPr>
          <a:lstStyle>
            <a:lvl1pPr defTabSz="1046847">
              <a:defRPr sz="1500"/>
            </a:lvl1pPr>
          </a:lstStyle>
          <a:p>
            <a:fld id="{67BDD055-8498-4BF3-B25B-032161DD05D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1646106" y="8813749"/>
            <a:ext cx="47816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18" tIns="43009" rIns="86018" bIns="43009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245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838200"/>
            <a:ext cx="3122613" cy="234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4798" y="3320144"/>
            <a:ext cx="6440805" cy="52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4165" y="8829121"/>
            <a:ext cx="3132469" cy="31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b" anchorCtr="0" compatLnSpc="1">
            <a:prstTxWarp prst="textNoShape">
              <a:avLst/>
            </a:prstTxWarp>
          </a:bodyPr>
          <a:lstStyle>
            <a:lvl1pPr defTabSz="955751">
              <a:defRPr sz="1300"/>
            </a:lvl1pPr>
          </a:lstStyle>
          <a:p>
            <a:endParaRPr lang="fr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786180" y="8716914"/>
            <a:ext cx="1522876" cy="40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67" tIns="47733" rIns="95467" bIns="47733" numCol="1" anchor="b" anchorCtr="0" compatLnSpc="1">
            <a:prstTxWarp prst="textNoShape">
              <a:avLst/>
            </a:prstTxWarp>
          </a:bodyPr>
          <a:lstStyle>
            <a:lvl1pPr algn="r" defTabSz="955751">
              <a:defRPr sz="1300"/>
            </a:lvl1pPr>
          </a:lstStyle>
          <a:p>
            <a:fld id="{3508C79B-E285-41AC-8C01-07D524FD8464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88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6886" indent="-136886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65439" indent="-128553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050" kern="1200">
        <a:solidFill>
          <a:schemeClr val="tx1"/>
        </a:solidFill>
        <a:latin typeface="Arial" charset="0"/>
        <a:ea typeface="+mn-ea"/>
        <a:cs typeface="+mn-cs"/>
      </a:defRPr>
    </a:lvl2pPr>
    <a:lvl3pPr marL="402324" indent="-136886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540400" indent="-138076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825" kern="1200">
        <a:solidFill>
          <a:schemeClr val="tx1"/>
        </a:solidFill>
        <a:latin typeface="Arial" charset="0"/>
        <a:ea typeface="+mn-ea"/>
        <a:cs typeface="+mn-cs"/>
      </a:defRPr>
    </a:lvl4pPr>
    <a:lvl5pPr marL="2390678" indent="-214255" algn="l" rtl="0" fontAlgn="base">
      <a:spcBef>
        <a:spcPct val="30000"/>
      </a:spcBef>
      <a:spcAft>
        <a:spcPct val="0"/>
      </a:spcAft>
      <a:buFont typeface="Arial" panose="020B0604020202020204" pitchFamily="34" charset="0"/>
      <a:buChar char="•"/>
      <a:defRPr sz="1050" kern="1200">
        <a:solidFill>
          <a:schemeClr val="tx1"/>
        </a:solidFill>
        <a:latin typeface="Arial" charset="0"/>
        <a:ea typeface="+mn-ea"/>
        <a:cs typeface="+mn-cs"/>
      </a:defRPr>
    </a:lvl5pPr>
    <a:lvl6pPr marL="2720529" algn="l" defTabSz="1088212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6pPr>
    <a:lvl7pPr marL="3264634" algn="l" defTabSz="1088212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7pPr>
    <a:lvl8pPr marL="3808740" algn="l" defTabSz="1088212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8pPr>
    <a:lvl9pPr marL="4352846" algn="l" defTabSz="1088212" rtl="0" eaLnBrk="1" latinLnBrk="0" hangingPunct="1">
      <a:defRPr sz="14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DDBAA-C842-4542-B941-A4D5033C11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0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416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28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0256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599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Mexique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 séisme de magnitude 7,1</a:t>
            </a:r>
          </a:p>
          <a:p>
            <a:r>
              <a:rPr lang="fr-CA" dirty="0"/>
              <a:t>https://www.rtbf.be/info/monde/detail_les-images-du-tremblement-de-terre-qui-a-frappe-mexico-ce-mardi-photos-et-videos?id=9713994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Italie (A</a:t>
            </a:r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matrice)</a:t>
            </a:r>
          </a:p>
          <a:p>
            <a:pPr marL="136886" marR="0" lvl="0" indent="-136886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 séisme de magnitude 6,2 (mercredi 24 août, vers 3h30. Au moins 247 personnes ont été tuées) </a:t>
            </a:r>
          </a:p>
          <a:p>
            <a:r>
              <a:rPr lang="fr-CA" dirty="0"/>
              <a:t>http://fr.euronews.com/2016/08/25/en-images-italie-avant-et-apres-le-seisme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Nouvelle-Zélande</a:t>
            </a:r>
          </a:p>
          <a:p>
            <a:pPr marL="136886" marR="0" lvl="0" indent="-136886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 séisme de magnitude 7,8 a secoué dimanche en pleine nuit la Nouvelle-Zélande, endommageant des bâtiments, selon l'Institut de géologie américain. </a:t>
            </a:r>
          </a:p>
          <a:p>
            <a:r>
              <a:rPr lang="fr-CA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https://www.lexpress.fr/actualite/monde/alerte-au-tsunami-nouvelle-zelande-apres-un-fort-seisme_1849935.html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292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886" marR="0" indent="-136886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902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27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462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101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329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122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8C79B-E285-41AC-8C01-07D524FD8464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41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32186" y="1737535"/>
            <a:ext cx="8452247" cy="47487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81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1BB-855E-48EB-B524-B5B1B3AE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5CFE-5C26-4E18-96B9-6671D31F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6CD95-434E-468F-BAB6-6D2EFA9E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EEBB9-3F56-4084-B2F8-234DECD8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957E-0724-4DE7-B212-218BF0C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AE4-D30C-4B00-9C19-4A3C8249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CDD3-7A61-4554-B12C-811F5535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86590-4CD8-4BAD-AA54-CFC847F64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2CBE-57AD-48F3-A6CC-DA25AA35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1BF18-485A-4AB4-AC6E-8F2C1FDE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66FB9-529B-4F3E-90A2-D9E07A0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77B4-A137-4C90-84CE-DDA92F93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05F1B-039C-4459-A864-2EF1560BD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10AEF-9160-4B78-B891-C3D22B8D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9A407-3876-452F-B8E9-F609B0396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410A8-572C-4CBA-B91C-F97D2BE65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42770-E66D-4239-B153-508B609A8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FC5CB-B622-408B-A352-E379CD73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6D2A75-E6B5-4A1C-872D-434BCA95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2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101A-C514-43A1-8989-EDA99B65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29E24-0837-4BC2-8A5D-97DC3D52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E348E-53F2-4C08-B9A4-A2B35E40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3F84E-09CB-4824-8918-FF85A6D7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3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119E7-AA8B-412A-93D8-9AE405B0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CB12-CE2E-40EF-8986-A03B6D6F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AD5E3-C957-4DC4-A6EF-F529459D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7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8664-99D7-42D3-8F44-2B15B870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5B0C-0751-4123-967E-24E83A3A3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03B36-699C-4222-82C2-D548B934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EA3C-6B15-4F89-8D14-296B0EE7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1F54-8AFC-4334-BE86-0C9A384F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626B1-EA5C-4195-A2BA-021A0850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8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6A52-15AF-41D3-9EED-22864DDB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6C56B-8175-47DA-8368-4B92EA42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F3970-BA3D-473B-9D0D-02A21367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260E9-A8C4-4ACF-A54E-92258B7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BC9C6-4F0A-4DD5-8F1A-F1515AA6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2D0C5-89EB-4A02-8D0F-C92CE04F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1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6A4C-692D-4313-B4C8-79D1884D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B6708-91AB-4293-88CD-05B50461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602E6-4BE3-4F03-A2C3-9BA8DBBF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288E3-6B98-49E8-88FC-692FE2B5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7897-7F35-4B04-8010-16A12052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4D815-BD0F-4544-AF4D-EB74B6DD4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4CCF0-9BD9-40D1-ABD1-63511A533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75872-D202-4FA2-93AD-6E22E7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8DF-923F-488D-BA40-733D60DC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9E7CD-2995-4866-B154-44F61512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0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AF18-A436-4C6E-8EA7-ECC53E1BC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EDE6-06E0-495E-8BFE-B3E9ED41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69E6-39CF-4D4B-8199-9CD487F6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2891-6A90-4EAD-980D-070367E8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88A64-3B45-4A74-9549-223994D2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75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e épuré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32185" y="379515"/>
            <a:ext cx="7668815" cy="1140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3196348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2"/>
          </p:nvPr>
        </p:nvSpPr>
        <p:spPr>
          <a:xfrm>
            <a:off x="6060511" y="1748725"/>
            <a:ext cx="2723921" cy="4429686"/>
          </a:xfrm>
        </p:spPr>
        <p:txBody>
          <a:bodyPr/>
          <a:lstStyle>
            <a:lvl1pPr>
              <a:defRPr sz="1800"/>
            </a:lvl1pPr>
            <a:lvl2pPr marL="603647" indent="-201216">
              <a:defRPr sz="1500"/>
            </a:lvl2pPr>
            <a:lvl3pPr marL="941785" indent="-138113">
              <a:defRPr sz="1200"/>
            </a:lvl3pPr>
            <a:lvl4pPr marL="1279922" indent="-154781">
              <a:defRPr sz="1200"/>
            </a:lvl4pPr>
            <a:lvl5pPr marL="1545431" indent="-117872">
              <a:defRPr sz="105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47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7869-5393-4F69-87C9-081ECB13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F0E0-B955-4472-83F2-E090F2A4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8081-CAE9-41F5-ABAA-8C310438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D3013-099C-457E-A98D-69C4FBFA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40152-F3ED-492B-8AF2-1FE41511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5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20D1-0D5A-4F1A-A015-FD04EAF7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6EB15-5E40-4FA1-B7D9-B5BBDD583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A6FD-AD94-4B4D-A629-8DC3B1E9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37F-CF47-4BBA-BB08-7892A27D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A055D-CC7A-45B0-A56D-C1EBEDF3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7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F282-5978-4D43-8A11-CFA4314A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EC47F-0DDA-4CB3-AA3F-0F7394298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39B39-7DC7-4D08-BFB2-8ABDC986E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0E7A9-D8A5-49A4-AAE9-0560C703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D0BF5-CF5D-40B7-9DB4-FF4829D6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5E3D-8B3B-462D-B777-94937786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8F5F-7608-48F2-95A2-32D0D2BA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B2F1-1BA9-402E-A36C-EEBAC2001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AFF80-9114-4574-A09B-0F9374D9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E207-AEED-4798-9949-7907AE040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D4DE0-2A2E-4AEB-AE5B-B614739E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020C2-BDEC-4520-B6B8-970CB018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661B0-22FD-4B1B-850C-4D67877A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A1405-3EBF-48C6-B213-F455D978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B99C-201F-4FB7-9CA0-3CB5D6A0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CF2B5-AA5D-4CBF-97C3-66364582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E39A3-8EE4-4553-911B-AD92DC63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4F4C-9FCC-4196-A9D7-2434A891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3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8095F-21E7-429C-9ED6-45F25B8E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65367-F45B-4BB1-B4AE-0CBB1363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C707-E676-4224-8E69-F8CA369C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8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B0AA-79C6-4D8C-8258-EB729AAE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AA47-9DAD-4704-B211-6075B7DB2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B4D75-E233-4956-9C93-D07B6352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94340-3507-48E1-920D-1320F18A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70D9D-9124-4B21-95BA-955C0D3B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4DBE0-FD24-40E1-A42A-8F432D0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0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357A-CF39-4649-B646-FCDAEF2A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D40BB-AB36-4E02-85E2-349B148A6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E949B-9778-4C97-88C0-C8272D24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1AEA0-7808-4289-A551-F55DE8F5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A0E8B-EAAC-47F5-A6CC-ADF27E74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6E62A-F9BA-4627-AB47-124F7E5E3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0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BE3D-0252-424A-BD79-27ABC271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4378-F69F-476A-8E65-0BDC53866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4C14-FB60-45BD-A3BA-B76A6C9F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7DCD-7E12-4263-8FD2-5C4308D2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62E86-6AFE-4CB3-A033-2197D8B0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24B06-AB07-4AF1-A177-02FE27277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DC3C1-F7FB-45DF-8B52-B265BC6A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196D-DFCE-491E-AEF6-6DB01725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DFA4A5B-C08B-4D72-B503-64B71AEFCE18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3392-5219-4EF1-9E2E-EE2B5A49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0A955-1988-4FD6-A206-3F170C1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A6482EB-49B1-450A-895D-7E0A4EFA28E8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7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pu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0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1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2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1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7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7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2"/>
          </p:nvPr>
        </p:nvSpPr>
        <p:spPr>
          <a:xfrm>
            <a:off x="3001866" y="1007313"/>
            <a:ext cx="2723921" cy="2309094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3452886"/>
            <a:ext cx="2529440" cy="24435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sz="half" idx="18"/>
          </p:nvPr>
        </p:nvSpPr>
        <p:spPr>
          <a:xfrm>
            <a:off x="5866028" y="1007313"/>
            <a:ext cx="2723921" cy="2309094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7" name="Espace réservé du contenu 2"/>
          <p:cNvSpPr>
            <a:spLocks noGrp="1"/>
          </p:cNvSpPr>
          <p:nvPr>
            <p:ph sz="half" idx="19"/>
          </p:nvPr>
        </p:nvSpPr>
        <p:spPr>
          <a:xfrm>
            <a:off x="3001866" y="3452885"/>
            <a:ext cx="2723921" cy="2917549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20"/>
          </p:nvPr>
        </p:nvSpPr>
        <p:spPr>
          <a:xfrm>
            <a:off x="5866028" y="3452885"/>
            <a:ext cx="2723921" cy="2917549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332186" y="379515"/>
            <a:ext cx="2529439" cy="1681297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347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10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pu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7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8613" y="0"/>
            <a:ext cx="972000" cy="188640"/>
          </a:xfrm>
          <a:prstGeom prst="rect">
            <a:avLst/>
          </a:prstGeom>
          <a:solidFill>
            <a:srgbClr val="38B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CA"/>
          </a:p>
        </p:txBody>
      </p:sp>
      <p:sp>
        <p:nvSpPr>
          <p:cNvPr id="6" name="Rectangle 5"/>
          <p:cNvSpPr/>
          <p:nvPr userDrawn="1"/>
        </p:nvSpPr>
        <p:spPr>
          <a:xfrm>
            <a:off x="328613" y="0"/>
            <a:ext cx="972000" cy="1886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75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8000">
              <a:schemeClr val="bg1"/>
            </a:gs>
            <a:gs pos="45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73DB-53D1-4440-B827-5392F858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BDE9B-59B1-4651-9280-A254564F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D1FD-2CA6-4BEA-9348-4750243E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A146E-3B10-42D4-9E1E-3C023181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4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7668815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6003131" y="1736726"/>
            <a:ext cx="2781302" cy="4633708"/>
          </a:xfrm>
        </p:spPr>
        <p:txBody>
          <a:bodyPr/>
          <a:lstStyle>
            <a:lvl1pPr>
              <a:defRPr sz="1800"/>
            </a:lvl1pPr>
          </a:lstStyle>
          <a:p>
            <a:endParaRPr lang="fr-CA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6"/>
            <a:ext cx="2723921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/>
          </p:nvPr>
        </p:nvSpPr>
        <p:spPr>
          <a:xfrm>
            <a:off x="3196348" y="1748725"/>
            <a:ext cx="2723921" cy="4621708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417788"/>
            <a:ext cx="272392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490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32185" y="379515"/>
            <a:ext cx="8452248" cy="114065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1"/>
          </p:nvPr>
        </p:nvSpPr>
        <p:spPr>
          <a:xfrm>
            <a:off x="6003131" y="1736726"/>
            <a:ext cx="2781302" cy="4633708"/>
          </a:xfrm>
        </p:spPr>
        <p:txBody>
          <a:bodyPr/>
          <a:lstStyle>
            <a:lvl1pPr>
              <a:defRPr sz="1800"/>
            </a:lvl1pPr>
          </a:lstStyle>
          <a:p>
            <a:endParaRPr lang="fr-CA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332186" y="1748726"/>
            <a:ext cx="2723921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/>
          </p:nvPr>
        </p:nvSpPr>
        <p:spPr>
          <a:xfrm>
            <a:off x="3196348" y="1748725"/>
            <a:ext cx="2723921" cy="4621708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417788"/>
            <a:ext cx="272392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1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185" y="365126"/>
            <a:ext cx="3270824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D79B-2579-42B4-B03C-7EE3F1674A66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332185" y="1911084"/>
            <a:ext cx="3254992" cy="2440503"/>
          </a:xfrm>
        </p:spPr>
        <p:txBody>
          <a:bodyPr/>
          <a:lstStyle>
            <a:lvl1pPr>
              <a:defRPr sz="1500"/>
            </a:lvl1pPr>
            <a:lvl2pPr marL="603647" indent="-201216">
              <a:defRPr sz="1350"/>
            </a:lvl2pPr>
            <a:lvl3pPr marL="941785" indent="-138113">
              <a:defRPr sz="1050"/>
            </a:lvl3pPr>
            <a:lvl4pPr marL="1279922" indent="-154781">
              <a:defRPr sz="1050"/>
            </a:lvl4pPr>
            <a:lvl5pPr marL="1545431" indent="-117872">
              <a:defRPr sz="900"/>
            </a:lvl5pPr>
            <a:lvl6pPr>
              <a:defRPr sz="1631"/>
            </a:lvl6pPr>
            <a:lvl7pPr>
              <a:defRPr sz="1631"/>
            </a:lvl7pPr>
            <a:lvl8pPr>
              <a:defRPr sz="1631"/>
            </a:lvl8pPr>
            <a:lvl9pPr>
              <a:defRPr sz="163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332185" y="4571981"/>
            <a:ext cx="3254992" cy="1952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52000" tIns="143924" rIns="252000" bIns="143924" anchor="ctr" anchorCtr="0">
            <a:noAutofit/>
          </a:bodyPr>
          <a:lstStyle>
            <a:lvl1pPr marL="0" indent="0">
              <a:lnSpc>
                <a:spcPct val="80000"/>
              </a:lnSpc>
              <a:buNone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 message clé</a:t>
            </a:r>
            <a:endParaRPr lang="fr-CA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B148A4A2-EFAB-4F05-A773-37E37B49ED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8151" y="368301"/>
            <a:ext cx="4536281" cy="615632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49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FF7E-5B5D-4897-913B-37BEEC7E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12DEE-9132-4446-8489-F981E8CE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D0D6E-98A1-4F5E-87C8-D9735A39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A942-3FFC-45FD-8508-99CD6D64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6EA5-C89C-4458-AF9D-0C7748CD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5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D1FB-34DF-4AE8-9618-9FF92A8E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79CF-0F8E-447D-918D-C774E6DB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3A7ED-A93B-49E4-A1F9-93215BA4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B109-7903-4D24-9A65-75CFA6D4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0D42-A6BE-427B-972E-3F0EC892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9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000">
              <a:schemeClr val="bg1"/>
            </a:gs>
            <a:gs pos="25000">
              <a:srgbClr val="FCCF0D"/>
            </a:gs>
            <a:gs pos="74000">
              <a:srgbClr val="CDE9F7"/>
            </a:gs>
            <a:gs pos="83000">
              <a:srgbClr val="8ECEEE"/>
            </a:gs>
            <a:gs pos="100000">
              <a:srgbClr val="1F97D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79515"/>
            <a:ext cx="8455819" cy="114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 style du titre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2185" y="1748725"/>
            <a:ext cx="8452247" cy="474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11294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2285" y="6370433"/>
            <a:ext cx="1001715" cy="47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4862" tIns="72433" rIns="144862" bIns="72433" numCol="1" anchor="t" anchorCtr="0" compatLnSpc="1">
            <a:prstTxWarp prst="textNoShape">
              <a:avLst/>
            </a:prstTxWarp>
          </a:bodyPr>
          <a:lstStyle>
            <a:lvl1pPr algn="r">
              <a:defRPr lang="fr-CA" sz="1575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77F59921-B11C-4899-8BBE-5971739B120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F85F93-C481-452D-8E1E-29A31F7B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0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55" r:id="rId2"/>
    <p:sldLayoutId id="2147484178" r:id="rId3"/>
    <p:sldLayoutId id="2147484196" r:id="rId4"/>
    <p:sldLayoutId id="2147484220" r:id="rId5"/>
    <p:sldLayoutId id="2147484223" r:id="rId6"/>
    <p:sldLayoutId id="2147484221" r:id="rId7"/>
  </p:sldLayoutIdLst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  <p:hf sldNum="0"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fr-CA" sz="3206" b="0" dirty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5pPr>
      <a:lvl6pPr marL="408134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6pPr>
      <a:lvl7pPr marL="816268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7pPr>
      <a:lvl8pPr marL="1224401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8pPr>
      <a:lvl9pPr marL="1632535" algn="l" rtl="0" fontAlgn="base">
        <a:lnSpc>
          <a:spcPct val="80000"/>
        </a:lnSpc>
        <a:spcBef>
          <a:spcPct val="0"/>
        </a:spcBef>
        <a:spcAft>
          <a:spcPct val="0"/>
        </a:spcAft>
        <a:defRPr sz="3037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42330" indent="-242330" algn="l" rtl="0" fontAlgn="base">
        <a:lnSpc>
          <a:spcPct val="95000"/>
        </a:lnSpc>
        <a:spcBef>
          <a:spcPct val="0"/>
        </a:spcBef>
        <a:spcAft>
          <a:spcPct val="50000"/>
        </a:spcAft>
        <a:buClr>
          <a:schemeClr val="tx2"/>
        </a:buClr>
        <a:buFont typeface="Wingdings" pitchFamily="2" charset="2"/>
        <a:buChar char="§"/>
        <a:defRPr sz="21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Segoe UI" panose="020B0502040204020203" pitchFamily="34" charset="0"/>
        </a:defRPr>
      </a:lvl1pPr>
      <a:lvl2pPr marL="643378" indent="-240913" algn="l" rtl="0" fontAlgn="base">
        <a:lnSpc>
          <a:spcPct val="95000"/>
        </a:lnSpc>
        <a:spcBef>
          <a:spcPct val="0"/>
        </a:spcBef>
        <a:spcAft>
          <a:spcPct val="30000"/>
        </a:spcAft>
        <a:buClr>
          <a:schemeClr val="accent2"/>
        </a:buClr>
        <a:buFont typeface="Wingdings" pitchFamily="2" charset="2"/>
        <a:buChar char="§"/>
        <a:defRPr sz="180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2pPr>
      <a:lvl3pPr marL="1045843" indent="-242330" algn="l" rtl="0" fontAlgn="base">
        <a:lnSpc>
          <a:spcPct val="95000"/>
        </a:lnSpc>
        <a:spcBef>
          <a:spcPct val="0"/>
        </a:spcBef>
        <a:spcAft>
          <a:spcPct val="20000"/>
        </a:spcAft>
        <a:buClr>
          <a:schemeClr val="accent6"/>
        </a:buClr>
        <a:buFont typeface="Wingdings" pitchFamily="2" charset="2"/>
        <a:buChar char="§"/>
        <a:defRPr sz="13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3pPr>
      <a:lvl4pPr marL="1461062" indent="-204067" algn="l" rtl="0" fontAlgn="base">
        <a:lnSpc>
          <a:spcPct val="95000"/>
        </a:lnSpc>
        <a:spcBef>
          <a:spcPct val="0"/>
        </a:spcBef>
        <a:spcAft>
          <a:spcPct val="10000"/>
        </a:spcAft>
        <a:buClr>
          <a:schemeClr val="accent5"/>
        </a:buClr>
        <a:buFont typeface="Wingdings" pitchFamily="2" charset="2"/>
        <a:buChar char="§"/>
        <a:defRPr sz="10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4pPr>
      <a:lvl5pPr marL="1835185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050">
          <a:solidFill>
            <a:schemeClr val="tx1">
              <a:lumMod val="75000"/>
              <a:lumOff val="25000"/>
            </a:schemeClr>
          </a:solidFill>
          <a:latin typeface="+mj-lt"/>
          <a:cs typeface="Segoe UI" panose="020B0502040204020203" pitchFamily="34" charset="0"/>
        </a:defRPr>
      </a:lvl5pPr>
      <a:lvl6pPr marL="2243319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6pPr>
      <a:lvl7pPr marL="2651453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7pPr>
      <a:lvl8pPr marL="3059587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8pPr>
      <a:lvl9pPr marL="3467720" indent="-202650" algn="l" rtl="0" fontAlgn="base">
        <a:lnSpc>
          <a:spcPct val="95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408134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2pPr>
      <a:lvl3pPr marL="816268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401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4pPr>
      <a:lvl5pPr marL="1632535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5pPr>
      <a:lvl6pPr marL="2040668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6pPr>
      <a:lvl7pPr marL="2448803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7pPr>
      <a:lvl8pPr marL="2856936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8pPr>
      <a:lvl9pPr marL="3265070" algn="l" defTabSz="816268" rtl="0" eaLnBrk="1" latinLnBrk="0" hangingPunct="1">
        <a:defRPr sz="16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676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2778" userDrawn="1">
          <p15:clr>
            <a:srgbClr val="F26B43"/>
          </p15:clr>
        </p15:guide>
        <p15:guide id="10" pos="2982" userDrawn="1">
          <p15:clr>
            <a:srgbClr val="F26B43"/>
          </p15:clr>
        </p15:guide>
        <p15:guide id="11" pos="3084" userDrawn="1">
          <p15:clr>
            <a:srgbClr val="F26B43"/>
          </p15:clr>
        </p15:guide>
        <p15:guide id="12" orient="horz" pos="232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  <p15:guide id="14" pos="5040" userDrawn="1">
          <p15:clr>
            <a:srgbClr val="F26B43"/>
          </p15:clr>
        </p15:guide>
        <p15:guide id="15" pos="4258" userDrawn="1">
          <p15:clr>
            <a:srgbClr val="F26B43"/>
          </p15:clr>
        </p15:guide>
        <p15:guide id="16" pos="3782" userDrawn="1">
          <p15:clr>
            <a:srgbClr val="F26B43"/>
          </p15:clr>
        </p15:guide>
        <p15:guide id="17" pos="1009" userDrawn="1">
          <p15:clr>
            <a:srgbClr val="F26B43"/>
          </p15:clr>
        </p15:guide>
        <p15:guide id="18" pos="9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3000">
              <a:schemeClr val="bg1"/>
            </a:gs>
            <a:gs pos="69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5BFF4-B21F-410F-957E-3E3A4DAA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A1AF-A4F8-4F15-A3BE-707F2857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B828-67BA-4068-8814-6C0F8D9BD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307A-A0A9-43E4-9014-EDA6ED50DA86}" type="datetimeFigureOut">
              <a:rPr lang="en-CA" smtClean="0"/>
              <a:t>2020-07-21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9435-75F4-48BC-A128-DF7051DB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751A-C585-49BD-BB87-F5EBB4F39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147E-3DC3-4143-9221-557715050D5B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0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9000">
              <a:schemeClr val="bg1"/>
            </a:gs>
            <a:gs pos="64000">
              <a:srgbClr val="1F97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>
            <a:extLst>
              <a:ext uri="{FF2B5EF4-FFF2-40B4-BE49-F238E27FC236}">
                <a16:creationId xmlns:a16="http://schemas.microsoft.com/office/drawing/2014/main" id="{62F90B37-2E2B-47E4-8615-0017A793C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0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1"/>
            </a:gs>
            <a:gs pos="25000">
              <a:srgbClr val="FCCF0D"/>
            </a:gs>
            <a:gs pos="74000">
              <a:srgbClr val="CDE9F7"/>
            </a:gs>
            <a:gs pos="83000">
              <a:srgbClr val="8ECEEE"/>
            </a:gs>
            <a:gs pos="100000">
              <a:srgbClr val="1F97D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rgbClr val="1F9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CA371CB-7125-4226-B39C-B772A0CD28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FC859B-BCCA-4D57-B764-EE741C1FF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77" y="5074"/>
            <a:ext cx="4912046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</p:sldLayoutIdLst>
  <mc:AlternateContent xmlns:mc="http://schemas.openxmlformats.org/markup-compatibility/2006" xmlns:p14="http://schemas.microsoft.com/office/powerpoint/2010/main">
    <mc:Choice Requires="p14">
      <p:transition p14:dur="10" advTm="7184"/>
    </mc:Choice>
    <mc:Fallback xmlns="">
      <p:transition advTm="7184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26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27.png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6" Type="http://schemas.openxmlformats.org/officeDocument/2006/relationships/image" Target="../media/image27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6" Type="http://schemas.openxmlformats.org/officeDocument/2006/relationships/image" Target="../media/image27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27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image" Target="../media/image28.png"/><Relationship Id="rId3" Type="http://schemas.openxmlformats.org/officeDocument/2006/relationships/tags" Target="../tags/tag107.xml"/><Relationship Id="rId21" Type="http://schemas.openxmlformats.org/officeDocument/2006/relationships/image" Target="../media/image31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image" Target="../media/image27.png"/><Relationship Id="rId2" Type="http://schemas.openxmlformats.org/officeDocument/2006/relationships/tags" Target="../tags/tag106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30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114.xml"/><Relationship Id="rId19" Type="http://schemas.openxmlformats.org/officeDocument/2006/relationships/image" Target="../media/image2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32.png"/><Relationship Id="rId5" Type="http://schemas.openxmlformats.org/officeDocument/2006/relationships/tags" Target="../tags/tag123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22.xml"/><Relationship Id="rId9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3" Type="http://schemas.openxmlformats.org/officeDocument/2006/relationships/tags" Target="../tags/tag129.xml"/><Relationship Id="rId21" Type="http://schemas.openxmlformats.org/officeDocument/2006/relationships/image" Target="../media/image7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19" Type="http://schemas.openxmlformats.org/officeDocument/2006/relationships/slideLayout" Target="../slideLayouts/slideLayout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e.gouv.qc.ca/objectifs/informer/securite-civile/page/guides-et-outils-23512/?no_cache=1&amp;tx_igaffichagepages_pi1%5bmode%5d=single&amp;tx_igaffichagepages_pi1%5bbackPid%5d=12825&amp;tx_igaffichagepages_pi1%5bcurrentCat%5d=&amp;cHash=d8697822623d3d29e0a6da0ffd11b0b8" TargetMode="External"/><Relationship Id="rId3" Type="http://schemas.openxmlformats.org/officeDocument/2006/relationships/tags" Target="../tags/tag147.xml"/><Relationship Id="rId7" Type="http://schemas.openxmlformats.org/officeDocument/2006/relationships/hyperlink" Target="https://www.securitepublique.gouv.qc.ca/clienteles/entreprises.html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://www.croixrouge.ca/nos-champs-d-action/urgences-et-catastrophes-au-canada/votre-maison-et-votre-famille" TargetMode="External"/><Relationship Id="rId5" Type="http://schemas.openxmlformats.org/officeDocument/2006/relationships/hyperlink" Target="https://www.grandesecousse.org/documentation/" TargetMode="External"/><Relationship Id="rId4" Type="http://schemas.openxmlformats.org/officeDocument/2006/relationships/slideLayout" Target="../slideLayouts/slideLayout31.xml"/><Relationship Id="rId9" Type="http://schemas.openxmlformats.org/officeDocument/2006/relationships/hyperlink" Target="https://www.securitepublique.gc.ca/cnt/mrgnc-mngmnt/dsstr-prvntn-mtgtn/index-fr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desecousse.org/documentation/" TargetMode="External"/><Relationship Id="rId2" Type="http://schemas.openxmlformats.org/officeDocument/2006/relationships/hyperlink" Target="https://www.grandesecousse.org/inscrivezvous/" TargetMode="Externa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8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5.xml"/><Relationship Id="rId16" Type="http://schemas.openxmlformats.org/officeDocument/2006/relationships/image" Target="../media/image1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8.xml"/><Relationship Id="rId15" Type="http://schemas.openxmlformats.org/officeDocument/2006/relationships/image" Target="../media/image10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5.png"/><Relationship Id="rId2" Type="http://schemas.openxmlformats.org/officeDocument/2006/relationships/tags" Target="../tags/tag25.xml"/><Relationship Id="rId16" Type="http://schemas.openxmlformats.org/officeDocument/2006/relationships/image" Target="../media/image19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4.png"/><Relationship Id="rId5" Type="http://schemas.openxmlformats.org/officeDocument/2006/relationships/tags" Target="../tags/tag28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27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3.xml"/><Relationship Id="rId7" Type="http://schemas.openxmlformats.org/officeDocument/2006/relationships/image" Target="../media/image2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34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367639"/>
            <a:ext cx="8605916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89106" y="4943420"/>
            <a:ext cx="7565788" cy="106569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/>
              <a:t>Je </a:t>
            </a:r>
            <a:r>
              <a:rPr lang="en-US" sz="4800" dirty="0" err="1"/>
              <a:t>sais</a:t>
            </a:r>
            <a:r>
              <a:rPr lang="en-US" sz="4800" dirty="0"/>
              <a:t> quoi faire</a:t>
            </a:r>
            <a:endParaRPr lang="en-US" sz="4600" dirty="0"/>
          </a:p>
        </p:txBody>
      </p:sp>
      <p:pic>
        <p:nvPicPr>
          <p:cNvPr id="14" name="La Grande Secousse _ 3 .jp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49318" y="3242909"/>
            <a:ext cx="2605576" cy="17807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935FD3-CF2D-274E-9A8A-C9F3095E10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7981"/>
          <a:stretch/>
        </p:blipFill>
        <p:spPr>
          <a:xfrm>
            <a:off x="247057" y="3242909"/>
            <a:ext cx="2609545" cy="1780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16239" y="3242909"/>
            <a:ext cx="2573442" cy="17807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E6050B-E35A-45EA-8257-736B87C0EE2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48374" y="848890"/>
            <a:ext cx="3647251" cy="1414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70"/>
    </mc:Choice>
    <mc:Fallback xmlns="">
      <p:transition advTm="5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E0DBC40-B40B-42F7-882C-97FAF3A1C991}"/>
              </a:ext>
            </a:extLst>
          </p:cNvPr>
          <p:cNvGrpSpPr/>
          <p:nvPr/>
        </p:nvGrpSpPr>
        <p:grpSpPr>
          <a:xfrm>
            <a:off x="209282" y="3555057"/>
            <a:ext cx="2848227" cy="2713992"/>
            <a:chOff x="209282" y="3555057"/>
            <a:chExt cx="2848227" cy="27139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2D27E0-4447-4DF4-9D4C-20F9F0D82D5C}"/>
                </a:ext>
              </a:extLst>
            </p:cNvPr>
            <p:cNvSpPr/>
            <p:nvPr/>
          </p:nvSpPr>
          <p:spPr>
            <a:xfrm>
              <a:off x="237847" y="3683726"/>
              <a:ext cx="2819662" cy="2585323"/>
            </a:xfrm>
            <a:prstGeom prst="rect">
              <a:avLst/>
            </a:prstGeom>
            <a:solidFill>
              <a:srgbClr val="F58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9282" y="3555057"/>
              <a:ext cx="2819662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5400" b="1" dirty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Sommes-nous prêts?</a:t>
              </a:r>
            </a:p>
          </p:txBody>
        </p:sp>
      </p:grpSp>
      <p:pic>
        <p:nvPicPr>
          <p:cNvPr id="13" name="Google Shape;298;p11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7B2A472D-ED34-41F7-A622-08FC91F9112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630" b="1481"/>
          <a:stretch/>
        </p:blipFill>
        <p:spPr>
          <a:xfrm>
            <a:off x="237847" y="571862"/>
            <a:ext cx="2819662" cy="22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9;p11">
            <a:extLst>
              <a:ext uri="{FF2B5EF4-FFF2-40B4-BE49-F238E27FC236}">
                <a16:creationId xmlns:a16="http://schemas.microsoft.com/office/drawing/2014/main" id="{2E0222EB-D272-498C-A2C8-EA6DA1CD8C23}"/>
              </a:ext>
            </a:extLst>
          </p:cNvPr>
          <p:cNvSpPr/>
          <p:nvPr/>
        </p:nvSpPr>
        <p:spPr>
          <a:xfrm>
            <a:off x="1669143" y="1361446"/>
            <a:ext cx="1016000" cy="1451428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300;p11">
            <a:extLst>
              <a:ext uri="{FF2B5EF4-FFF2-40B4-BE49-F238E27FC236}">
                <a16:creationId xmlns:a16="http://schemas.microsoft.com/office/drawing/2014/main" id="{2B97A396-954F-4150-9389-EF3F77DC6247}"/>
              </a:ext>
            </a:extLst>
          </p:cNvPr>
          <p:cNvCxnSpPr/>
          <p:nvPr/>
        </p:nvCxnSpPr>
        <p:spPr>
          <a:xfrm>
            <a:off x="2552410" y="2667404"/>
            <a:ext cx="932561" cy="34318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1E7D6E-4779-46F0-94AA-C5E46F1D6E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9144000" cy="48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Espace réservé du contenu 3" descr="Une image contenant texte, carte&#10;&#10;Description générée avec un niveau de confiance très élevé"/>
          <p:cNvPicPr>
            <a:picLocks noGrp="1" noChangeAspect="1"/>
          </p:cNvPicPr>
          <p:nvPr>
            <p:ph idx="4294967295"/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5" r="8240"/>
          <a:stretch/>
        </p:blipFill>
        <p:spPr>
          <a:xfrm>
            <a:off x="3509963" y="0"/>
            <a:ext cx="5634037" cy="6864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0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98"/>
    </mc:Choice>
    <mc:Fallback xmlns="">
      <p:transition advTm="10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>
            <p:custDataLst>
              <p:tags r:id="rId2"/>
            </p:custDataLst>
          </p:nvPr>
        </p:nvGrpSpPr>
        <p:grpSpPr>
          <a:xfrm>
            <a:off x="343451" y="2866070"/>
            <a:ext cx="2717453" cy="3266294"/>
            <a:chOff x="323849" y="2060575"/>
            <a:chExt cx="2735263" cy="1296988"/>
          </a:xfrm>
          <a:solidFill>
            <a:srgbClr val="0070C0"/>
          </a:solidFill>
          <a:effectLst/>
        </p:grpSpPr>
        <p:sp>
          <p:nvSpPr>
            <p:cNvPr id="23" name="Forme libre 6"/>
            <p:cNvSpPr/>
            <p:nvPr/>
          </p:nvSpPr>
          <p:spPr>
            <a:xfrm>
              <a:off x="323849" y="2060575"/>
              <a:ext cx="2735263" cy="1296988"/>
            </a:xfrm>
            <a:custGeom>
              <a:avLst/>
              <a:gdLst>
                <a:gd name="connsiteX0" fmla="*/ 0 w 2365870"/>
                <a:gd name="connsiteY0" fmla="*/ 0 h 1419522"/>
                <a:gd name="connsiteX1" fmla="*/ 2365870 w 2365870"/>
                <a:gd name="connsiteY1" fmla="*/ 0 h 1419522"/>
                <a:gd name="connsiteX2" fmla="*/ 2365870 w 2365870"/>
                <a:gd name="connsiteY2" fmla="*/ 1419522 h 1419522"/>
                <a:gd name="connsiteX3" fmla="*/ 0 w 2365870"/>
                <a:gd name="connsiteY3" fmla="*/ 1419522 h 1419522"/>
                <a:gd name="connsiteX4" fmla="*/ 0 w 2365870"/>
                <a:gd name="connsiteY4" fmla="*/ 0 h 141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870" h="1419522">
                  <a:moveTo>
                    <a:pt x="0" y="0"/>
                  </a:moveTo>
                  <a:lnTo>
                    <a:pt x="2365870" y="0"/>
                  </a:lnTo>
                  <a:lnTo>
                    <a:pt x="2365870" y="1419522"/>
                  </a:lnTo>
                  <a:lnTo>
                    <a:pt x="0" y="14195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56000" tIns="45720" rIns="45720" bIns="45720" numCol="1" spcCol="1270" anchor="ctr" anchorCtr="0">
              <a:noAutofit/>
            </a:bodyPr>
            <a:lstStyle/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i="1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i="1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Distinguer</a:t>
              </a:r>
              <a:b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les mesures d’urgence de la continuité des activités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23850" y="2060575"/>
              <a:ext cx="647700" cy="1296988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6858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7200" kern="0" dirty="0">
                  <a:solidFill>
                    <a:srgbClr val="FF6600"/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5" name="Groupe 24"/>
          <p:cNvGrpSpPr/>
          <p:nvPr>
            <p:custDataLst>
              <p:tags r:id="rId3"/>
            </p:custDataLst>
          </p:nvPr>
        </p:nvGrpSpPr>
        <p:grpSpPr>
          <a:xfrm>
            <a:off x="3204427" y="2866070"/>
            <a:ext cx="2717453" cy="3266294"/>
            <a:chOff x="323849" y="2060575"/>
            <a:chExt cx="2735263" cy="1296988"/>
          </a:xfrm>
          <a:solidFill>
            <a:srgbClr val="0070C0"/>
          </a:solidFill>
          <a:effectLst/>
        </p:grpSpPr>
        <p:sp>
          <p:nvSpPr>
            <p:cNvPr id="26" name="Forme libre 20"/>
            <p:cNvSpPr/>
            <p:nvPr/>
          </p:nvSpPr>
          <p:spPr>
            <a:xfrm>
              <a:off x="323849" y="2060575"/>
              <a:ext cx="2735263" cy="1296988"/>
            </a:xfrm>
            <a:custGeom>
              <a:avLst/>
              <a:gdLst>
                <a:gd name="connsiteX0" fmla="*/ 0 w 2365870"/>
                <a:gd name="connsiteY0" fmla="*/ 0 h 1419522"/>
                <a:gd name="connsiteX1" fmla="*/ 2365870 w 2365870"/>
                <a:gd name="connsiteY1" fmla="*/ 0 h 1419522"/>
                <a:gd name="connsiteX2" fmla="*/ 2365870 w 2365870"/>
                <a:gd name="connsiteY2" fmla="*/ 1419522 h 1419522"/>
                <a:gd name="connsiteX3" fmla="*/ 0 w 2365870"/>
                <a:gd name="connsiteY3" fmla="*/ 1419522 h 1419522"/>
                <a:gd name="connsiteX4" fmla="*/ 0 w 2365870"/>
                <a:gd name="connsiteY4" fmla="*/ 0 h 141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870" h="1419522">
                  <a:moveTo>
                    <a:pt x="0" y="0"/>
                  </a:moveTo>
                  <a:lnTo>
                    <a:pt x="2365870" y="0"/>
                  </a:lnTo>
                  <a:lnTo>
                    <a:pt x="2365870" y="1419522"/>
                  </a:lnTo>
                  <a:lnTo>
                    <a:pt x="0" y="14195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56000" tIns="45720" rIns="45720" bIns="45720" numCol="1" spcCol="1270" anchor="ctr" anchorCtr="0">
              <a:noAutofit/>
            </a:bodyPr>
            <a:lstStyle/>
            <a:p>
              <a:pPr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i="1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Identifier</a:t>
              </a:r>
              <a:b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les outils disponibles</a:t>
              </a:r>
              <a:b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et ceux à développer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23850" y="2060575"/>
              <a:ext cx="647700" cy="129698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6858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7200" kern="0" dirty="0">
                  <a:solidFill>
                    <a:srgbClr val="FF6600"/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8" name="Groupe 27"/>
          <p:cNvGrpSpPr/>
          <p:nvPr>
            <p:custDataLst>
              <p:tags r:id="rId4"/>
            </p:custDataLst>
          </p:nvPr>
        </p:nvGrpSpPr>
        <p:grpSpPr>
          <a:xfrm>
            <a:off x="6066979" y="2866070"/>
            <a:ext cx="2717453" cy="3266294"/>
            <a:chOff x="323849" y="2060575"/>
            <a:chExt cx="2735263" cy="1296988"/>
          </a:xfrm>
          <a:solidFill>
            <a:srgbClr val="0070C0"/>
          </a:solidFill>
          <a:effectLst/>
        </p:grpSpPr>
        <p:sp>
          <p:nvSpPr>
            <p:cNvPr id="29" name="Forme libre 23"/>
            <p:cNvSpPr/>
            <p:nvPr/>
          </p:nvSpPr>
          <p:spPr>
            <a:xfrm>
              <a:off x="323849" y="2060575"/>
              <a:ext cx="2735263" cy="1296988"/>
            </a:xfrm>
            <a:custGeom>
              <a:avLst/>
              <a:gdLst>
                <a:gd name="connsiteX0" fmla="*/ 0 w 2365870"/>
                <a:gd name="connsiteY0" fmla="*/ 0 h 1419522"/>
                <a:gd name="connsiteX1" fmla="*/ 2365870 w 2365870"/>
                <a:gd name="connsiteY1" fmla="*/ 0 h 1419522"/>
                <a:gd name="connsiteX2" fmla="*/ 2365870 w 2365870"/>
                <a:gd name="connsiteY2" fmla="*/ 1419522 h 1419522"/>
                <a:gd name="connsiteX3" fmla="*/ 0 w 2365870"/>
                <a:gd name="connsiteY3" fmla="*/ 1419522 h 1419522"/>
                <a:gd name="connsiteX4" fmla="*/ 0 w 2365870"/>
                <a:gd name="connsiteY4" fmla="*/ 0 h 141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870" h="1419522">
                  <a:moveTo>
                    <a:pt x="0" y="0"/>
                  </a:moveTo>
                  <a:lnTo>
                    <a:pt x="2365870" y="0"/>
                  </a:lnTo>
                  <a:lnTo>
                    <a:pt x="2365870" y="1419522"/>
                  </a:lnTo>
                  <a:lnTo>
                    <a:pt x="0" y="14195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56000" tIns="45720" rIns="45720" bIns="45720" numCol="1" spcCol="1270" anchor="ctr" anchorCtr="0">
              <a:noAutofit/>
            </a:bodyPr>
            <a:lstStyle/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i="1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fr-CA" sz="2400" i="1" kern="0" dirty="0">
                <a:solidFill>
                  <a:srgbClr val="FFFFFF"/>
                </a:solidFill>
                <a:latin typeface="+mj-lt"/>
                <a:cs typeface="Segoe UI" panose="020B0502040204020203" pitchFamily="34" charset="0"/>
              </a:endParaRPr>
            </a:p>
            <a:p>
              <a:pPr algn="ctr" defTabSz="533400" fontAlgn="auto">
                <a:lnSpc>
                  <a:spcPct val="8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Sommes-nous prêts</a:t>
              </a:r>
              <a:b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à faire face</a:t>
              </a:r>
              <a:b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fr-CA" sz="2400" i="1" kern="0" dirty="0">
                  <a:solidFill>
                    <a:srgbClr val="FFFFFF"/>
                  </a:solidFill>
                  <a:latin typeface="+mj-lt"/>
                  <a:cs typeface="Segoe UI" panose="020B0502040204020203" pitchFamily="34" charset="0"/>
                </a:rPr>
                <a:t>à ce type d’incident?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23850" y="2060575"/>
              <a:ext cx="647700" cy="1296988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6858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CA" sz="7200" kern="0" dirty="0">
                  <a:solidFill>
                    <a:srgbClr val="FF6600"/>
                  </a:solidFill>
                  <a:latin typeface="+mj-lt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7A3BA6-54A3-468B-9389-7A42F29FBEE2}"/>
              </a:ext>
            </a:extLst>
          </p:cNvPr>
          <p:cNvGrpSpPr/>
          <p:nvPr/>
        </p:nvGrpSpPr>
        <p:grpSpPr>
          <a:xfrm>
            <a:off x="0" y="735510"/>
            <a:ext cx="9144000" cy="1077218"/>
            <a:chOff x="0" y="735510"/>
            <a:chExt cx="9144000" cy="10772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55A374-0332-4495-A7FB-8804D51C04B0}"/>
                </a:ext>
              </a:extLst>
            </p:cNvPr>
            <p:cNvSpPr/>
            <p:nvPr/>
          </p:nvSpPr>
          <p:spPr>
            <a:xfrm>
              <a:off x="0" y="735510"/>
              <a:ext cx="9144000" cy="1077218"/>
            </a:xfrm>
            <a:prstGeom prst="rect">
              <a:avLst/>
            </a:prstGeom>
            <a:solidFill>
              <a:srgbClr val="F58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0" y="981731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b="1" dirty="0">
                  <a:solidFill>
                    <a:srgbClr val="0070C0"/>
                  </a:solidFill>
                  <a:latin typeface="+mj-lt"/>
                </a:rPr>
                <a:t>Pendant et après un tremblement de terre…</a:t>
              </a:r>
            </a:p>
          </p:txBody>
        </p:sp>
      </p:grp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692063" y="2959977"/>
            <a:ext cx="20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18" name="ZoneTexte 17"/>
          <p:cNvSpPr txBox="1"/>
          <p:nvPr>
            <p:custDataLst>
              <p:tags r:id="rId6"/>
            </p:custDataLst>
          </p:nvPr>
        </p:nvSpPr>
        <p:spPr>
          <a:xfrm>
            <a:off x="3465743" y="2959977"/>
            <a:ext cx="20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Comment?</a:t>
            </a:r>
          </a:p>
        </p:txBody>
      </p:sp>
      <p:sp>
        <p:nvSpPr>
          <p:cNvPr id="19" name="ZoneTexte 18"/>
          <p:cNvSpPr txBox="1"/>
          <p:nvPr>
            <p:custDataLst>
              <p:tags r:id="rId7"/>
            </p:custDataLst>
          </p:nvPr>
        </p:nvSpPr>
        <p:spPr>
          <a:xfrm>
            <a:off x="6415591" y="2959977"/>
            <a:ext cx="20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Le diagnostic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3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26"/>
    </mc:Choice>
    <mc:Fallback xmlns="">
      <p:transition advTm="1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" y="1"/>
            <a:ext cx="9144000" cy="48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2186" y="544076"/>
            <a:ext cx="4464516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La terre tremble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3" name="Espace réservé du contenu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001567" y="4390258"/>
            <a:ext cx="5685233" cy="232756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fr-CA" sz="1600" kern="0" dirty="0">
              <a:latin typeface="+mj-lt"/>
            </a:endParaRPr>
          </a:p>
        </p:txBody>
      </p:sp>
      <p:sp>
        <p:nvSpPr>
          <p:cNvPr id="25" name="Rectangle 24"/>
          <p:cNvSpPr/>
          <p:nvPr>
            <p:custDataLst>
              <p:tags r:id="rId5"/>
            </p:custDataLst>
          </p:nvPr>
        </p:nvSpPr>
        <p:spPr>
          <a:xfrm>
            <a:off x="3001566" y="3676662"/>
            <a:ext cx="5685234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grpSp>
        <p:nvGrpSpPr>
          <p:cNvPr id="4" name="Groupe 3"/>
          <p:cNvGrpSpPr/>
          <p:nvPr>
            <p:custDataLst>
              <p:tags r:id="rId7"/>
            </p:custDataLst>
          </p:nvPr>
        </p:nvGrpSpPr>
        <p:grpSpPr>
          <a:xfrm>
            <a:off x="5119845" y="141659"/>
            <a:ext cx="3314700" cy="3324225"/>
            <a:chOff x="4478721" y="314245"/>
            <a:chExt cx="3314700" cy="3324225"/>
          </a:xfrm>
          <a:effectLst/>
        </p:grpSpPr>
        <p:pic>
          <p:nvPicPr>
            <p:cNvPr id="3075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Connecteur droit avec flèche 8"/>
            <p:cNvCxnSpPr/>
            <p:nvPr>
              <p:custDataLst>
                <p:tags r:id="rId11"/>
              </p:custDataLst>
            </p:nvPr>
          </p:nvCxnSpPr>
          <p:spPr>
            <a:xfrm flipV="1">
              <a:off x="5686434" y="1756052"/>
              <a:ext cx="0" cy="685805"/>
            </a:xfrm>
            <a:prstGeom prst="straightConnector1">
              <a:avLst/>
            </a:prstGeom>
            <a:ln w="57150"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>
              <p:custDataLst>
                <p:tags r:id="rId12"/>
              </p:custDataLst>
            </p:nvPr>
          </p:nvCxnSpPr>
          <p:spPr>
            <a:xfrm flipV="1">
              <a:off x="6136071" y="1130531"/>
              <a:ext cx="0" cy="84582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>
            <p:custDataLst>
              <p:tags r:id="rId8"/>
            </p:custDataLst>
          </p:nvPr>
        </p:nvSpPr>
        <p:spPr>
          <a:xfrm>
            <a:off x="3014203" y="4653842"/>
            <a:ext cx="5659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>
                <a:solidFill>
                  <a:schemeClr val="accent4"/>
                </a:solidFill>
              </a:rPr>
              <a:t>Si vous êtes à l’intérieur, il est recommandé 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accent4"/>
                </a:solidFill>
              </a:rPr>
              <a:t>ne pas sortir de l’édifice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accent4"/>
                </a:solidFill>
              </a:rPr>
              <a:t>s’éloigner des fenêtres, plafonniers, bibliothèques, et autres meubles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accent4"/>
                </a:solidFill>
              </a:rPr>
              <a:t>protéger sa tête et son cou avec ses 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dirty="0">
                <a:solidFill>
                  <a:schemeClr val="accent4"/>
                </a:solidFill>
              </a:rPr>
              <a:t>attendre au moins une minute après la première secousse avant de se déplacer 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DFFDD93-3CFB-495C-8130-9195B3CB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" y="1592962"/>
            <a:ext cx="4464516" cy="14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753DE7DC-9E23-4518-B604-5D619972B5A7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9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0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629"/>
    </mc:Choice>
    <mc:Fallback xmlns="">
      <p:transition advTm="12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9" presetClass="emph" presetSubtype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3" grpId="0" animBg="1"/>
      <p:bldP spid="25" grpId="0" animBg="1"/>
      <p:bldP spid="27" grpId="0" animBg="1"/>
      <p:bldP spid="3" grpId="0"/>
      <p:bldP spid="20" grpId="0" uiExpand="1" build="p"/>
      <p:bldP spid="20" grpId="1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4660" y="1328870"/>
            <a:ext cx="4273065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La terre a cessé de trembler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3001566" y="3692149"/>
            <a:ext cx="2723922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1" y="0"/>
            <a:ext cx="9144000" cy="55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/>
          <p:cNvGrpSpPr/>
          <p:nvPr>
            <p:custDataLst>
              <p:tags r:id="rId6"/>
            </p:custDataLst>
          </p:nvPr>
        </p:nvGrpSpPr>
        <p:grpSpPr>
          <a:xfrm>
            <a:off x="5088320" y="143422"/>
            <a:ext cx="3314700" cy="3324225"/>
            <a:chOff x="4478721" y="314245"/>
            <a:chExt cx="3314700" cy="3324225"/>
          </a:xfrm>
        </p:grpSpPr>
        <p:pic>
          <p:nvPicPr>
            <p:cNvPr id="3075" name="Picture 3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Connecteur droit avec flèche 8"/>
            <p:cNvCxnSpPr/>
            <p:nvPr>
              <p:custDataLst>
                <p:tags r:id="rId11"/>
              </p:custDataLst>
            </p:nvPr>
          </p:nvCxnSpPr>
          <p:spPr>
            <a:xfrm flipV="1">
              <a:off x="5644489" y="1756052"/>
              <a:ext cx="0" cy="685805"/>
            </a:xfrm>
            <a:prstGeom prst="straightConnector1">
              <a:avLst/>
            </a:prstGeom>
            <a:ln w="57150"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>
              <p:custDataLst>
                <p:tags r:id="rId12"/>
              </p:custDataLst>
            </p:nvPr>
          </p:nvCxnSpPr>
          <p:spPr>
            <a:xfrm flipV="1">
              <a:off x="6377057" y="1197337"/>
              <a:ext cx="0" cy="845826"/>
            </a:xfrm>
            <a:prstGeom prst="straightConnector1">
              <a:avLst/>
            </a:prstGeom>
            <a:ln w="57150">
              <a:tailEnd type="arrow"/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01567" y="4405744"/>
            <a:ext cx="2723921" cy="23120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kern="0" dirty="0">
                <a:latin typeface="+mj-lt"/>
              </a:rPr>
              <a:t>Évacuation ou confinement? </a:t>
            </a:r>
          </a:p>
          <a:p>
            <a:pPr marL="0" indent="0">
              <a:buNone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On ne bouge pas: on attend les consignes qui viendront après une analyse sommaire de la situation</a:t>
            </a:r>
            <a:r>
              <a:rPr lang="fr-CA" sz="1600" kern="0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sp>
        <p:nvSpPr>
          <p:cNvPr id="26" name="Rectangle 25"/>
          <p:cNvSpPr/>
          <p:nvPr>
            <p:custDataLst>
              <p:tags r:id="rId8"/>
            </p:custDataLst>
          </p:nvPr>
        </p:nvSpPr>
        <p:spPr>
          <a:xfrm>
            <a:off x="5866210" y="3692149"/>
            <a:ext cx="2723922" cy="7135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Continuité</a:t>
            </a:r>
            <a:br>
              <a:rPr lang="fr-CA" sz="2000" b="1" cap="all" dirty="0">
                <a:latin typeface="+mj-lt"/>
                <a:cs typeface="Segoe UI" panose="020B0502040204020203" pitchFamily="34" charset="0"/>
              </a:rPr>
            </a:br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des ACTIVITÉS</a:t>
            </a:r>
          </a:p>
        </p:txBody>
      </p:sp>
      <p:sp>
        <p:nvSpPr>
          <p:cNvPr id="24" name="Espace réservé du contenu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6210" y="4405744"/>
            <a:ext cx="2723922" cy="23120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kern="0" dirty="0">
                <a:latin typeface="+mj-lt"/>
              </a:rPr>
              <a:t>Sécurité ou activités?</a:t>
            </a:r>
          </a:p>
          <a:p>
            <a:pPr marL="0" indent="0">
              <a:buNone/>
            </a:pPr>
            <a:br>
              <a:rPr lang="fr-CA" sz="1600" kern="0" dirty="0">
                <a:solidFill>
                  <a:schemeClr val="accent1"/>
                </a:solidFill>
                <a:latin typeface="+mj-lt"/>
              </a:rPr>
            </a:br>
            <a:r>
              <a:rPr lang="fr-CA" sz="1600" b="1" kern="0" dirty="0">
                <a:solidFill>
                  <a:schemeClr val="accent1"/>
                </a:solidFill>
                <a:latin typeface="+mj-lt"/>
              </a:rPr>
              <a:t>Toujours votre sécurité! Les activités peuvent attendre.</a:t>
            </a:r>
          </a:p>
        </p:txBody>
      </p:sp>
    </p:spTree>
    <p:extLst>
      <p:ext uri="{BB962C8B-B14F-4D97-AF65-F5344CB8AC3E}">
        <p14:creationId xmlns:p14="http://schemas.microsoft.com/office/powerpoint/2010/main" val="14647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859"/>
    </mc:Choice>
    <mc:Fallback xmlns="">
      <p:transition advTm="23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6" presetClass="emph" presetSubtype="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4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6" presetClass="emph" presetSubtype="0" decel="75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4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32" grpId="1" uiExpand="1" build="p" animBg="1"/>
      <p:bldP spid="7" grpId="0"/>
      <p:bldP spid="7" grpId="1"/>
      <p:bldP spid="25" grpId="0" animBg="1"/>
      <p:bldP spid="27" grpId="0" animBg="1"/>
      <p:bldP spid="23" grpId="0" animBg="1"/>
      <p:bldP spid="23" grpId="1" animBg="1"/>
      <p:bldP spid="26" grpId="0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2185" y="1453383"/>
            <a:ext cx="4436783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Le signal </a:t>
            </a:r>
            <a:r>
              <a:rPr lang="en-CA" sz="4000" dirty="0" err="1"/>
              <a:t>d’évacuation</a:t>
            </a:r>
            <a:br>
              <a:rPr lang="fr-CA" sz="4000" dirty="0"/>
            </a:br>
            <a:r>
              <a:rPr lang="en-CA" sz="4000" dirty="0"/>
              <a:t>a été donné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3001566" y="3692149"/>
            <a:ext cx="2723922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6" name="Rectangle 25"/>
          <p:cNvSpPr/>
          <p:nvPr>
            <p:custDataLst>
              <p:tags r:id="rId5"/>
            </p:custDataLst>
          </p:nvPr>
        </p:nvSpPr>
        <p:spPr>
          <a:xfrm>
            <a:off x="5866210" y="3692149"/>
            <a:ext cx="2723922" cy="7135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Continuité</a:t>
            </a:r>
            <a:br>
              <a:rPr lang="fr-CA" sz="2000" b="1" cap="all" dirty="0">
                <a:latin typeface="+mj-lt"/>
                <a:cs typeface="Segoe UI" panose="020B0502040204020203" pitchFamily="34" charset="0"/>
              </a:rPr>
            </a:br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des ACTIVITÉS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D3585-DFBD-4B1A-8AF5-73A96E4E4CD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" y="0"/>
            <a:ext cx="9144000" cy="54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" name="Groupe 2"/>
          <p:cNvGrpSpPr/>
          <p:nvPr>
            <p:custDataLst>
              <p:tags r:id="rId8"/>
            </p:custDataLst>
          </p:nvPr>
        </p:nvGrpSpPr>
        <p:grpSpPr>
          <a:xfrm>
            <a:off x="5011964" y="154587"/>
            <a:ext cx="3314700" cy="3324225"/>
            <a:chOff x="4478721" y="314245"/>
            <a:chExt cx="3314700" cy="3324225"/>
          </a:xfrm>
        </p:grpSpPr>
        <p:pic>
          <p:nvPicPr>
            <p:cNvPr id="3075" name="Picture 3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" name="Groupe 1"/>
            <p:cNvGrpSpPr/>
            <p:nvPr/>
          </p:nvGrpSpPr>
          <p:grpSpPr>
            <a:xfrm>
              <a:off x="5636100" y="1671775"/>
              <a:ext cx="1031144" cy="845826"/>
              <a:chOff x="5636100" y="1671775"/>
              <a:chExt cx="1031144" cy="845826"/>
            </a:xfrm>
          </p:grpSpPr>
          <p:cxnSp>
            <p:nvCxnSpPr>
              <p:cNvPr id="9" name="Connecteur droit avec flèche 8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5636100" y="1756052"/>
                <a:ext cx="0" cy="685805"/>
              </a:xfrm>
              <a:prstGeom prst="straightConnector1">
                <a:avLst/>
              </a:prstGeom>
              <a:ln w="57150">
                <a:tailEnd type="arrow"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6667244" y="1671775"/>
                <a:ext cx="0" cy="845826"/>
              </a:xfrm>
              <a:prstGeom prst="straightConnector1">
                <a:avLst/>
              </a:prstGeom>
              <a:ln w="57150">
                <a:tailEnd type="arrow"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Espace réservé du contenu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001567" y="4390258"/>
            <a:ext cx="2723921" cy="232756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kern="0" dirty="0">
                <a:latin typeface="+mj-lt"/>
              </a:rPr>
              <a:t>Les brigades se mettent en place et procèdent à l’évacuation</a:t>
            </a:r>
          </a:p>
          <a:p>
            <a:pPr marL="0" indent="0">
              <a:buNone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On respecte les consignes et on se déplace.</a:t>
            </a:r>
          </a:p>
        </p:txBody>
      </p:sp>
      <p:sp>
        <p:nvSpPr>
          <p:cNvPr id="24" name="Espace réservé du contenu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6210" y="4390258"/>
            <a:ext cx="2723922" cy="23275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kern="0" dirty="0">
                <a:latin typeface="+mj-lt"/>
              </a:rPr>
              <a:t>Sécurité ou activités ?</a:t>
            </a:r>
          </a:p>
          <a:p>
            <a:pPr marL="0" indent="0">
              <a:buNone/>
            </a:pPr>
            <a:endParaRPr lang="fr-CA" sz="1600" kern="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fr-CA" sz="1600" b="1" kern="0" dirty="0">
                <a:solidFill>
                  <a:schemeClr val="accent1"/>
                </a:solidFill>
                <a:latin typeface="+mj-lt"/>
              </a:rPr>
              <a:t>Toujours votre sécurité! Les activités peuvent attendre.</a:t>
            </a:r>
          </a:p>
          <a:p>
            <a:pPr marL="0" indent="0">
              <a:buNone/>
            </a:pPr>
            <a:endParaRPr lang="fr-CA" sz="1600" kern="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3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923"/>
    </mc:Choice>
    <mc:Fallback xmlns="">
      <p:transition advTm="33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7" grpId="0"/>
      <p:bldP spid="7" grpId="1"/>
      <p:bldP spid="25" grpId="0" animBg="1"/>
      <p:bldP spid="26" grpId="0" animBg="1"/>
      <p:bldP spid="27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2185" y="1462633"/>
            <a:ext cx="4387299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 err="1"/>
              <a:t>Vous</a:t>
            </a:r>
            <a:r>
              <a:rPr lang="en-CA" sz="4000" dirty="0"/>
              <a:t> </a:t>
            </a:r>
            <a:r>
              <a:rPr lang="en-CA" sz="4000" dirty="0" err="1"/>
              <a:t>êtes</a:t>
            </a:r>
            <a:r>
              <a:rPr lang="en-CA" sz="4000" dirty="0"/>
              <a:t> au point de </a:t>
            </a:r>
            <a:r>
              <a:rPr lang="en-CA" sz="4000" dirty="0" err="1"/>
              <a:t>rassemblement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3001566" y="3692149"/>
            <a:ext cx="2723922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6" name="Rectangle 25"/>
          <p:cNvSpPr/>
          <p:nvPr>
            <p:custDataLst>
              <p:tags r:id="rId5"/>
            </p:custDataLst>
          </p:nvPr>
        </p:nvSpPr>
        <p:spPr>
          <a:xfrm>
            <a:off x="5866210" y="3692149"/>
            <a:ext cx="2723922" cy="7135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Continuité</a:t>
            </a:r>
            <a:br>
              <a:rPr lang="fr-CA" sz="2000" b="1" cap="all" dirty="0">
                <a:latin typeface="+mj-lt"/>
                <a:cs typeface="Segoe UI" panose="020B0502040204020203" pitchFamily="34" charset="0"/>
              </a:rPr>
            </a:br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des ACTIVITÉS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1" y="0"/>
            <a:ext cx="9144000" cy="42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" name="Groupe 1"/>
          <p:cNvGrpSpPr/>
          <p:nvPr>
            <p:custDataLst>
              <p:tags r:id="rId8"/>
            </p:custDataLst>
          </p:nvPr>
        </p:nvGrpSpPr>
        <p:grpSpPr>
          <a:xfrm>
            <a:off x="5030264" y="154588"/>
            <a:ext cx="3314700" cy="3324225"/>
            <a:chOff x="4478721" y="314245"/>
            <a:chExt cx="3314700" cy="3324225"/>
          </a:xfrm>
        </p:grpSpPr>
        <p:pic>
          <p:nvPicPr>
            <p:cNvPr id="3075" name="Picture 3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Connecteur droit avec flèche 8"/>
            <p:cNvCxnSpPr/>
            <p:nvPr>
              <p:custDataLst>
                <p:tags r:id="rId12"/>
              </p:custDataLst>
            </p:nvPr>
          </p:nvCxnSpPr>
          <p:spPr>
            <a:xfrm flipV="1">
              <a:off x="5636100" y="1756052"/>
              <a:ext cx="0" cy="685805"/>
            </a:xfrm>
            <a:prstGeom prst="straightConnector1">
              <a:avLst/>
            </a:prstGeom>
            <a:ln w="57150"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>
              <p:custDataLst>
                <p:tags r:id="rId13"/>
              </p:custDataLst>
            </p:nvPr>
          </p:nvCxnSpPr>
          <p:spPr>
            <a:xfrm flipV="1">
              <a:off x="5452396" y="1686289"/>
              <a:ext cx="0" cy="845826"/>
            </a:xfrm>
            <a:prstGeom prst="straightConnector1">
              <a:avLst/>
            </a:prstGeom>
            <a:ln w="57150">
              <a:tailEnd type="arrow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001567" y="4390258"/>
            <a:ext cx="2723921" cy="23120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anchor="t"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fr-CA" sz="1600" kern="0" dirty="0">
                <a:latin typeface="+mj-lt"/>
              </a:rPr>
              <a:t>Transmission de consignes.</a:t>
            </a:r>
          </a:p>
          <a:p>
            <a:pPr marL="342900" indent="-342900">
              <a:buClr>
                <a:schemeClr val="accent4"/>
              </a:buClr>
              <a:buFont typeface="+mj-lt"/>
              <a:buAutoNum type="arabicPeriod"/>
            </a:pPr>
            <a:r>
              <a:rPr lang="fr-CA" sz="1600" kern="0" dirty="0">
                <a:latin typeface="+mj-lt"/>
              </a:rPr>
              <a:t>Prise en charge des blessés.</a:t>
            </a:r>
          </a:p>
        </p:txBody>
      </p:sp>
      <p:sp>
        <p:nvSpPr>
          <p:cNvPr id="24" name="Espace réservé du contenu 6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6210" y="4405744"/>
            <a:ext cx="2723922" cy="23120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 fontScale="85000" lnSpcReduction="20000"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182563" indent="-182563">
              <a:buFont typeface="+mj-lt"/>
              <a:buAutoNum type="arabicPeriod"/>
              <a:tabLst>
                <a:tab pos="182563" algn="l"/>
              </a:tabLst>
            </a:pPr>
            <a:r>
              <a:rPr lang="fr-CA" sz="1600" kern="0" dirty="0">
                <a:latin typeface="+mj-lt"/>
              </a:rPr>
              <a:t>Vous êtes en sécurité? </a:t>
            </a:r>
          </a:p>
          <a:p>
            <a:pPr marL="182563" indent="-182563">
              <a:buFont typeface="+mj-lt"/>
              <a:buAutoNum type="arabicPeriod"/>
              <a:tabLst>
                <a:tab pos="182563" algn="l"/>
              </a:tabLst>
            </a:pPr>
            <a:r>
              <a:rPr lang="fr-CA" sz="1600" kern="0" dirty="0">
                <a:latin typeface="+mj-lt"/>
              </a:rPr>
              <a:t>Vos proches sont en sécurité?</a:t>
            </a:r>
          </a:p>
          <a:p>
            <a:pPr marL="182563" indent="-182563">
              <a:buFont typeface="+mj-lt"/>
              <a:buAutoNum type="arabicPeriod"/>
              <a:tabLst>
                <a:tab pos="182563" algn="l"/>
              </a:tabLst>
            </a:pPr>
            <a:r>
              <a:rPr lang="fr-CA" sz="1600" kern="0" dirty="0">
                <a:latin typeface="+mj-lt"/>
              </a:rPr>
              <a:t>Vous êtes en état de reprendre vos fonctions professionnelles?</a:t>
            </a:r>
          </a:p>
          <a:p>
            <a:pPr marL="0" indent="0">
              <a:buNone/>
            </a:pPr>
            <a:r>
              <a:rPr lang="fr-CA" sz="1600" b="1" kern="0" dirty="0">
                <a:solidFill>
                  <a:schemeClr val="accent1"/>
                </a:solidFill>
                <a:latin typeface="+mj-lt"/>
              </a:rPr>
              <a:t>Vous avez répondu OUI à toutes ces questions, vous êtes sur le point d’activer vos solutions de continuité des activités!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0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265"/>
    </mc:Choice>
    <mc:Fallback xmlns="">
      <p:transition advTm="2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38889E-6 3.7037E-7 L -0.02986 -0.1041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7" grpId="0"/>
      <p:bldP spid="25" grpId="0" animBg="1"/>
      <p:bldP spid="26" grpId="0" animBg="1"/>
      <p:bldP spid="27" grpId="0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2185" y="1334793"/>
            <a:ext cx="4344318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Et maintenant?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3001565" y="3692149"/>
            <a:ext cx="5761435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" y="1"/>
            <a:ext cx="9144000" cy="48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" name="Groupe 2"/>
          <p:cNvGrpSpPr/>
          <p:nvPr>
            <p:custDataLst>
              <p:tags r:id="rId7"/>
            </p:custDataLst>
          </p:nvPr>
        </p:nvGrpSpPr>
        <p:grpSpPr>
          <a:xfrm>
            <a:off x="5102835" y="125559"/>
            <a:ext cx="3314700" cy="3324225"/>
            <a:chOff x="4478721" y="314245"/>
            <a:chExt cx="3314700" cy="3324225"/>
          </a:xfrm>
          <a:effectLst/>
        </p:grpSpPr>
        <p:pic>
          <p:nvPicPr>
            <p:cNvPr id="3075" name="Picture 3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Secteurs 1"/>
            <p:cNvSpPr/>
            <p:nvPr>
              <p:custDataLst>
                <p:tags r:id="rId10"/>
              </p:custDataLst>
            </p:nvPr>
          </p:nvSpPr>
          <p:spPr>
            <a:xfrm>
              <a:off x="5181068" y="1104686"/>
              <a:ext cx="1895912" cy="1790914"/>
            </a:xfrm>
            <a:prstGeom prst="pie">
              <a:avLst>
                <a:gd name="adj1" fmla="val 16534565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23" name="Espace réservé du contenu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001567" y="4405744"/>
            <a:ext cx="5761433" cy="23120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anchor="t"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buClr>
                <a:schemeClr val="accent4"/>
              </a:buClr>
              <a:buFont typeface="+mj-lt"/>
              <a:buAutoNum type="arabicPeriod"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Attente des consignes des autorités.</a:t>
            </a:r>
          </a:p>
          <a:p>
            <a:pPr marL="228600" indent="-228600">
              <a:buClr>
                <a:schemeClr val="accent4"/>
              </a:buClr>
              <a:buFont typeface="+mj-lt"/>
              <a:buAutoNum type="arabicPeriod"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Prise de décision à la lumière des informations recueillies.</a:t>
            </a:r>
          </a:p>
          <a:p>
            <a:pPr marL="228600" indent="-228600">
              <a:buClr>
                <a:schemeClr val="accent4"/>
              </a:buClr>
              <a:buFont typeface="+mj-lt"/>
              <a:buAutoNum type="arabicPeriod"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Participation à la cellule de gestion des incidents de l’organisation.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0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734"/>
    </mc:Choice>
    <mc:Fallback xmlns="">
      <p:transition advTm="16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accel="40000" decel="6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0747 -0.1041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7" grpId="0"/>
      <p:bldP spid="25" grpId="0" animBg="1"/>
      <p:bldP spid="27" grpId="0" animBg="1"/>
      <p:bldP spid="23" grpId="0" animBg="1"/>
      <p:bldP spid="23" grpId="1" animBg="1"/>
      <p:bldP spid="2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3420" y="1334793"/>
            <a:ext cx="4273065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Et maintenant?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>
          <a:xfrm>
            <a:off x="3063240" y="3692149"/>
            <a:ext cx="5526892" cy="7135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Continuité des Activités 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1" y="1"/>
            <a:ext cx="9144000" cy="44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5" name="Groupe 14"/>
          <p:cNvGrpSpPr/>
          <p:nvPr>
            <p:custDataLst>
              <p:tags r:id="rId7"/>
            </p:custDataLst>
          </p:nvPr>
        </p:nvGrpSpPr>
        <p:grpSpPr>
          <a:xfrm>
            <a:off x="5102835" y="125559"/>
            <a:ext cx="3314700" cy="3324225"/>
            <a:chOff x="4478721" y="314245"/>
            <a:chExt cx="3314700" cy="3324225"/>
          </a:xfrm>
        </p:grpSpPr>
        <p:pic>
          <p:nvPicPr>
            <p:cNvPr id="16" name="Picture 3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21" y="314245"/>
              <a:ext cx="3314700" cy="3324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Secteurs 1"/>
            <p:cNvSpPr/>
            <p:nvPr>
              <p:custDataLst>
                <p:tags r:id="rId14"/>
              </p:custDataLst>
            </p:nvPr>
          </p:nvSpPr>
          <p:spPr>
            <a:xfrm>
              <a:off x="5181067" y="1104686"/>
              <a:ext cx="1895913" cy="1790914"/>
            </a:xfrm>
            <a:prstGeom prst="pie">
              <a:avLst>
                <a:gd name="adj1" fmla="val 16534565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24" name="Espace réservé du contenu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063240" y="4405745"/>
            <a:ext cx="5526892" cy="23120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>
            <a:norm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AutoNum type="arabicPeriod"/>
              <a:tabLst>
                <a:tab pos="182563" algn="l"/>
              </a:tabLst>
            </a:pPr>
            <a:r>
              <a:rPr lang="fr-CA" sz="1600" b="1" kern="0" dirty="0">
                <a:solidFill>
                  <a:srgbClr val="33AC79"/>
                </a:solidFill>
                <a:latin typeface="+mj-lt"/>
              </a:rPr>
              <a:t>Alerte et mobilisation des cellules de gestion des incidents </a:t>
            </a:r>
          </a:p>
          <a:p>
            <a:pPr marL="342900" indent="-342900">
              <a:buAutoNum type="arabicPeriod"/>
              <a:tabLst>
                <a:tab pos="182563" algn="l"/>
              </a:tabLst>
            </a:pPr>
            <a:r>
              <a:rPr lang="fr-CA" sz="1600" b="1" kern="0" dirty="0">
                <a:solidFill>
                  <a:srgbClr val="33AC79"/>
                </a:solidFill>
                <a:latin typeface="+mj-lt"/>
              </a:rPr>
              <a:t>Activation des solutions de continuité</a:t>
            </a:r>
          </a:p>
        </p:txBody>
      </p:sp>
      <p:pic>
        <p:nvPicPr>
          <p:cNvPr id="56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25" y="5700122"/>
            <a:ext cx="713791" cy="712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24" y="5700122"/>
            <a:ext cx="712605" cy="713596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23" y="5700122"/>
            <a:ext cx="713808" cy="712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11" y="5700122"/>
            <a:ext cx="712801" cy="712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5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148"/>
    </mc:Choice>
    <mc:Fallback xmlns="">
      <p:transition advTm="16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accel="40000" decel="6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7916 -0.10417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7" grpId="0"/>
      <p:bldP spid="26" grpId="0" animBg="1"/>
      <p:bldP spid="27" grpId="0" animBg="1"/>
      <p:bldP spid="24" grpId="0" animBg="1"/>
      <p:bldP spid="24" grpId="1" animBg="1"/>
      <p:bldP spid="2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10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332185" y="3684324"/>
            <a:ext cx="2529440" cy="712155"/>
          </a:xfrm>
          <a:solidFill>
            <a:srgbClr val="FF6600"/>
          </a:solidFill>
          <a:ln>
            <a:noFill/>
            <a:prstDash val="dash"/>
          </a:ln>
        </p:spPr>
        <p:txBody>
          <a:bodyPr/>
          <a:lstStyle/>
          <a:p>
            <a:pPr algn="ctr"/>
            <a:r>
              <a:rPr lang="fr-CA" sz="2400" dirty="0">
                <a:solidFill>
                  <a:schemeClr val="bg1"/>
                </a:solidFill>
              </a:rPr>
              <a:t>Qui fait quoi?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32185" y="1488529"/>
            <a:ext cx="4031342" cy="953328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en-CA" sz="4000" dirty="0"/>
              <a:t>Et pour les </a:t>
            </a:r>
            <a:r>
              <a:rPr lang="en-CA" sz="4000" dirty="0" err="1"/>
              <a:t>jours</a:t>
            </a:r>
            <a:r>
              <a:rPr lang="en-CA" sz="4000" dirty="0"/>
              <a:t> </a:t>
            </a:r>
            <a:r>
              <a:rPr lang="en-CA" sz="4000" dirty="0" err="1"/>
              <a:t>suivants</a:t>
            </a:r>
            <a:r>
              <a:rPr lang="en-CA" sz="4000" dirty="0"/>
              <a:t> ?</a:t>
            </a:r>
            <a:endParaRPr lang="fr-CA" sz="2000" dirty="0">
              <a:solidFill>
                <a:srgbClr val="00A664"/>
              </a:solidFill>
            </a:endParaRPr>
          </a:p>
        </p:txBody>
      </p:sp>
      <p:sp>
        <p:nvSpPr>
          <p:cNvPr id="25" name="Rectangle 24"/>
          <p:cNvSpPr/>
          <p:nvPr>
            <p:custDataLst>
              <p:tags r:id="rId4"/>
            </p:custDataLst>
          </p:nvPr>
        </p:nvSpPr>
        <p:spPr>
          <a:xfrm>
            <a:off x="3001566" y="3692149"/>
            <a:ext cx="2723922" cy="71359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Mesures d’urgence</a:t>
            </a:r>
          </a:p>
        </p:txBody>
      </p:sp>
      <p:sp>
        <p:nvSpPr>
          <p:cNvPr id="26" name="Rectangle 25"/>
          <p:cNvSpPr/>
          <p:nvPr>
            <p:custDataLst>
              <p:tags r:id="rId5"/>
            </p:custDataLst>
          </p:nvPr>
        </p:nvSpPr>
        <p:spPr>
          <a:xfrm>
            <a:off x="5866210" y="3692149"/>
            <a:ext cx="2723922" cy="7135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cap="all" dirty="0">
                <a:latin typeface="+mj-lt"/>
                <a:cs typeface="Segoe UI" panose="020B0502040204020203" pitchFamily="34" charset="0"/>
              </a:rPr>
              <a:t>Continuité des activités</a:t>
            </a:r>
          </a:p>
        </p:txBody>
      </p:sp>
      <p:sp>
        <p:nvSpPr>
          <p:cNvPr id="27" name="Espace réservé du texte 10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332185" y="4390258"/>
            <a:ext cx="2529440" cy="23262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6600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143924" rIns="252000" bIns="143924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None/>
              <a:defRPr sz="1500" baseline="0">
                <a:solidFill>
                  <a:schemeClr val="accent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643378" indent="-240913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2pPr>
            <a:lvl3pPr marL="1045843" indent="-242330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3pPr>
            <a:lvl4pPr marL="1461062" indent="-204067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4pPr>
            <a:lvl5pPr marL="1835185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defRPr>
            </a:lvl5pPr>
            <a:lvl6pPr marL="2243319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2651453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3059587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3467720" indent="-20265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CA" sz="2400" kern="0" dirty="0">
                <a:solidFill>
                  <a:srgbClr val="FF6600"/>
                </a:solidFill>
              </a:rPr>
              <a:t>Comment?</a:t>
            </a:r>
          </a:p>
        </p:txBody>
      </p:sp>
      <p:sp>
        <p:nvSpPr>
          <p:cNvPr id="23" name="Espace réservé du contenu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01567" y="4390258"/>
            <a:ext cx="2723921" cy="232756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anchor="t">
            <a:no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buClr>
                <a:schemeClr val="accent4"/>
              </a:buClr>
              <a:buFont typeface="+mj-lt"/>
              <a:buAutoNum type="arabicPeriod"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Sécurisation des sites (si possible).</a:t>
            </a:r>
          </a:p>
          <a:p>
            <a:pPr marL="228600" indent="-228600">
              <a:buClr>
                <a:schemeClr val="accent4"/>
              </a:buClr>
              <a:buFont typeface="+mj-lt"/>
              <a:buAutoNum type="arabicPeriod"/>
            </a:pPr>
            <a:r>
              <a:rPr lang="fr-CA" sz="1600" b="1" kern="0" dirty="0">
                <a:solidFill>
                  <a:srgbClr val="FFC000"/>
                </a:solidFill>
                <a:latin typeface="+mj-lt"/>
              </a:rPr>
              <a:t>Inventoriage des sites et équipements disponibles et toujours en état.</a:t>
            </a:r>
            <a:endParaRPr lang="fr-CA" sz="1600" b="1" i="1" kern="0" dirty="0">
              <a:solidFill>
                <a:srgbClr val="FFC000"/>
              </a:solidFill>
              <a:latin typeface="+mj-lt"/>
            </a:endParaRPr>
          </a:p>
          <a:p>
            <a:pPr marL="228600" indent="-228600">
              <a:buFont typeface="+mj-lt"/>
              <a:buAutoNum type="arabicPeriod"/>
            </a:pPr>
            <a:endParaRPr lang="fr-CA" sz="1200" i="1" kern="0" dirty="0">
              <a:latin typeface="+mj-lt"/>
            </a:endParaRPr>
          </a:p>
        </p:txBody>
      </p:sp>
      <p:sp>
        <p:nvSpPr>
          <p:cNvPr id="24" name="Espace réservé du contenu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6210" y="4390258"/>
            <a:ext cx="2723922" cy="23275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>
            <a:normAutofit/>
          </a:bodyPr>
          <a:lstStyle>
            <a:lvl1pPr marL="323106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857837" indent="-321217" algn="l" rtl="0" fontAlgn="base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394457" indent="-323106" algn="l" rtl="0" fontAlgn="base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>
                <a:schemeClr val="accent6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948083" indent="-272089" algn="l" rtl="0" fontAlgn="base">
              <a:lnSpc>
                <a:spcPct val="95000"/>
              </a:lnSpc>
              <a:spcBef>
                <a:spcPct val="0"/>
              </a:spcBef>
              <a:spcAft>
                <a:spcPct val="10000"/>
              </a:spcAft>
              <a:buClr>
                <a:schemeClr val="accent5"/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446913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991092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6pPr>
            <a:lvl7pPr marL="3535270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7pPr>
            <a:lvl8pPr marL="4079449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8pPr>
            <a:lvl9pPr marL="4623627" indent="-270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182563" indent="-182563">
              <a:buFont typeface="+mj-lt"/>
              <a:buAutoNum type="arabicPeriod"/>
              <a:tabLst>
                <a:tab pos="182563" algn="l"/>
              </a:tabLst>
            </a:pPr>
            <a:r>
              <a:rPr lang="fr-CA" sz="1600" b="1" kern="0" dirty="0">
                <a:solidFill>
                  <a:srgbClr val="33AC79"/>
                </a:solidFill>
                <a:latin typeface="+mj-lt"/>
              </a:rPr>
              <a:t>Rapport de situation aux cellules de gestion d’incident et révision des impacts.</a:t>
            </a:r>
          </a:p>
          <a:p>
            <a:pPr marL="182563" indent="-182563">
              <a:buFont typeface="+mj-lt"/>
              <a:buAutoNum type="arabicPeriod"/>
              <a:tabLst>
                <a:tab pos="182563" algn="l"/>
              </a:tabLst>
            </a:pPr>
            <a:r>
              <a:rPr lang="fr-CA" sz="1600" b="1" kern="0" dirty="0">
                <a:solidFill>
                  <a:srgbClr val="33AC79"/>
                </a:solidFill>
                <a:latin typeface="+mj-lt"/>
              </a:rPr>
              <a:t>Planification de la relève.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F9033-7FE1-4FB9-9B28-BC10116E7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524" y="845332"/>
            <a:ext cx="3365720" cy="258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6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906"/>
    </mc:Choice>
    <mc:Fallback xmlns="">
      <p:transition advTm="10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decel="6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6" presetClass="emph" presetSubtype="0" decel="6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animBg="1"/>
      <p:bldP spid="7" grpId="0"/>
      <p:bldP spid="25" grpId="0" animBg="1"/>
      <p:bldP spid="26" grpId="0" animBg="1"/>
      <p:bldP spid="26" grpId="1" animBg="1"/>
      <p:bldP spid="27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" y="659787"/>
            <a:ext cx="9144000" cy="860378"/>
          </a:xfrm>
        </p:spPr>
        <p:txBody>
          <a:bodyPr anchor="t"/>
          <a:lstStyle/>
          <a:p>
            <a:pPr algn="ctr"/>
            <a:r>
              <a:rPr lang="en-CA" dirty="0"/>
              <a:t>Le diagnostic</a:t>
            </a:r>
            <a:endParaRPr lang="fr-CA" sz="1650" dirty="0">
              <a:solidFill>
                <a:srgbClr val="00A664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0" y="4010230"/>
            <a:ext cx="9144000" cy="284777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1350" kern="0" dirty="0">
              <a:solidFill>
                <a:srgbClr val="FFFFFF"/>
              </a:solidFill>
              <a:latin typeface="Microsoft New Tai Lue"/>
            </a:endParaRPr>
          </a:p>
        </p:txBody>
      </p:sp>
      <p:sp>
        <p:nvSpPr>
          <p:cNvPr id="21" name="ZoneTexte 20"/>
          <p:cNvSpPr txBox="1"/>
          <p:nvPr>
            <p:custDataLst>
              <p:tags r:id="rId4"/>
            </p:custDataLst>
          </p:nvPr>
        </p:nvSpPr>
        <p:spPr>
          <a:xfrm>
            <a:off x="-179470" y="5429130"/>
            <a:ext cx="208447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Préparation</a:t>
            </a:r>
            <a:endParaRPr lang="fr-CA" sz="16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1" name="Ellipse 30"/>
          <p:cNvSpPr/>
          <p:nvPr>
            <p:custDataLst>
              <p:tags r:id="rId5"/>
            </p:custDataLst>
          </p:nvPr>
        </p:nvSpPr>
        <p:spPr>
          <a:xfrm>
            <a:off x="257770" y="4330737"/>
            <a:ext cx="914147" cy="91414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Ellipse 34"/>
          <p:cNvSpPr/>
          <p:nvPr>
            <p:custDataLst>
              <p:tags r:id="rId6"/>
            </p:custDataLst>
          </p:nvPr>
        </p:nvSpPr>
        <p:spPr>
          <a:xfrm>
            <a:off x="2764318" y="4330737"/>
            <a:ext cx="914147" cy="91414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Plus 5"/>
          <p:cNvSpPr/>
          <p:nvPr>
            <p:custDataLst>
              <p:tags r:id="rId7"/>
            </p:custDataLst>
          </p:nvPr>
        </p:nvSpPr>
        <p:spPr>
          <a:xfrm>
            <a:off x="1612900" y="4516644"/>
            <a:ext cx="673100" cy="67991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ZoneTexte 42"/>
          <p:cNvSpPr txBox="1"/>
          <p:nvPr>
            <p:custDataLst>
              <p:tags r:id="rId8"/>
            </p:custDataLst>
          </p:nvPr>
        </p:nvSpPr>
        <p:spPr>
          <a:xfrm>
            <a:off x="2191479" y="5429130"/>
            <a:ext cx="208447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Préparation</a:t>
            </a:r>
            <a:endParaRPr lang="fr-CA" sz="16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4" name="Freeform 72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459540" y="4507714"/>
            <a:ext cx="552450" cy="565150"/>
          </a:xfrm>
          <a:custGeom>
            <a:avLst/>
            <a:gdLst>
              <a:gd name="T0" fmla="*/ 661 w 3479"/>
              <a:gd name="T1" fmla="*/ 1521 h 3565"/>
              <a:gd name="T2" fmla="*/ 2033 w 3479"/>
              <a:gd name="T3" fmla="*/ 1582 h 3565"/>
              <a:gd name="T4" fmla="*/ 661 w 3479"/>
              <a:gd name="T5" fmla="*/ 1644 h 3565"/>
              <a:gd name="T6" fmla="*/ 602 w 3479"/>
              <a:gd name="T7" fmla="*/ 1563 h 3565"/>
              <a:gd name="T8" fmla="*/ 2514 w 3479"/>
              <a:gd name="T9" fmla="*/ 1323 h 3565"/>
              <a:gd name="T10" fmla="*/ 1438 w 3479"/>
              <a:gd name="T11" fmla="*/ 2411 h 3565"/>
              <a:gd name="T12" fmla="*/ 1511 w 3479"/>
              <a:gd name="T13" fmla="*/ 2448 h 3565"/>
              <a:gd name="T14" fmla="*/ 2566 w 3479"/>
              <a:gd name="T15" fmla="*/ 1351 h 3565"/>
              <a:gd name="T16" fmla="*/ 1808 w 3479"/>
              <a:gd name="T17" fmla="*/ 2992 h 3565"/>
              <a:gd name="T18" fmla="*/ 1754 w 3479"/>
              <a:gd name="T19" fmla="*/ 3024 h 3565"/>
              <a:gd name="T20" fmla="*/ 1003 w 3479"/>
              <a:gd name="T21" fmla="*/ 3222 h 3565"/>
              <a:gd name="T22" fmla="*/ 1225 w 3479"/>
              <a:gd name="T23" fmla="*/ 2485 h 3565"/>
              <a:gd name="T24" fmla="*/ 661 w 3479"/>
              <a:gd name="T25" fmla="*/ 2190 h 3565"/>
              <a:gd name="T26" fmla="*/ 602 w 3479"/>
              <a:gd name="T27" fmla="*/ 2110 h 3565"/>
              <a:gd name="T28" fmla="*/ 2578 w 3479"/>
              <a:gd name="T29" fmla="*/ 1118 h 3565"/>
              <a:gd name="T30" fmla="*/ 2030 w 3479"/>
              <a:gd name="T31" fmla="*/ 1069 h 3565"/>
              <a:gd name="T32" fmla="*/ 1971 w 3479"/>
              <a:gd name="T33" fmla="*/ 1150 h 3565"/>
              <a:gd name="T34" fmla="*/ 599 w 3479"/>
              <a:gd name="T35" fmla="*/ 1089 h 3565"/>
              <a:gd name="T36" fmla="*/ 2992 w 3479"/>
              <a:gd name="T37" fmla="*/ 775 h 3565"/>
              <a:gd name="T38" fmla="*/ 3459 w 3479"/>
              <a:gd name="T39" fmla="*/ 1190 h 3565"/>
              <a:gd name="T40" fmla="*/ 3460 w 3479"/>
              <a:gd name="T41" fmla="*/ 1335 h 3565"/>
              <a:gd name="T42" fmla="*/ 2893 w 3479"/>
              <a:gd name="T43" fmla="*/ 808 h 3565"/>
              <a:gd name="T44" fmla="*/ 603 w 3479"/>
              <a:gd name="T45" fmla="*/ 3 h 3565"/>
              <a:gd name="T46" fmla="*/ 653 w 3479"/>
              <a:gd name="T47" fmla="*/ 229 h 3565"/>
              <a:gd name="T48" fmla="*/ 1070 w 3479"/>
              <a:gd name="T49" fmla="*/ 9 h 3565"/>
              <a:gd name="T50" fmla="*/ 1163 w 3479"/>
              <a:gd name="T51" fmla="*/ 33 h 3565"/>
              <a:gd name="T52" fmla="*/ 1509 w 3479"/>
              <a:gd name="T53" fmla="*/ 50 h 3565"/>
              <a:gd name="T54" fmla="*/ 1591 w 3479"/>
              <a:gd name="T55" fmla="*/ 3 h 3565"/>
              <a:gd name="T56" fmla="*/ 1641 w 3479"/>
              <a:gd name="T57" fmla="*/ 229 h 3565"/>
              <a:gd name="T58" fmla="*/ 2043 w 3479"/>
              <a:gd name="T59" fmla="*/ 9 h 3565"/>
              <a:gd name="T60" fmla="*/ 2134 w 3479"/>
              <a:gd name="T61" fmla="*/ 33 h 3565"/>
              <a:gd name="T62" fmla="*/ 2505 w 3479"/>
              <a:gd name="T63" fmla="*/ 240 h 3565"/>
              <a:gd name="T64" fmla="*/ 2671 w 3479"/>
              <a:gd name="T65" fmla="*/ 383 h 3565"/>
              <a:gd name="T66" fmla="*/ 2494 w 3479"/>
              <a:gd name="T67" fmla="*/ 495 h 3565"/>
              <a:gd name="T68" fmla="*/ 2428 w 3479"/>
              <a:gd name="T69" fmla="*/ 428 h 3565"/>
              <a:gd name="T70" fmla="*/ 2110 w 3479"/>
              <a:gd name="T71" fmla="*/ 592 h 3565"/>
              <a:gd name="T72" fmla="*/ 2019 w 3479"/>
              <a:gd name="T73" fmla="*/ 568 h 3565"/>
              <a:gd name="T74" fmla="*/ 1639 w 3479"/>
              <a:gd name="T75" fmla="*/ 552 h 3565"/>
              <a:gd name="T76" fmla="*/ 1556 w 3479"/>
              <a:gd name="T77" fmla="*/ 598 h 3565"/>
              <a:gd name="T78" fmla="*/ 1507 w 3479"/>
              <a:gd name="T79" fmla="*/ 428 h 3565"/>
              <a:gd name="T80" fmla="*/ 1139 w 3479"/>
              <a:gd name="T81" fmla="*/ 592 h 3565"/>
              <a:gd name="T82" fmla="*/ 1047 w 3479"/>
              <a:gd name="T83" fmla="*/ 568 h 3565"/>
              <a:gd name="T84" fmla="*/ 651 w 3479"/>
              <a:gd name="T85" fmla="*/ 552 h 3565"/>
              <a:gd name="T86" fmla="*/ 568 w 3479"/>
              <a:gd name="T87" fmla="*/ 598 h 3565"/>
              <a:gd name="T88" fmla="*/ 519 w 3479"/>
              <a:gd name="T89" fmla="*/ 428 h 3565"/>
              <a:gd name="T90" fmla="*/ 203 w 3479"/>
              <a:gd name="T91" fmla="*/ 478 h 3565"/>
              <a:gd name="T92" fmla="*/ 233 w 3479"/>
              <a:gd name="T93" fmla="*/ 3355 h 3565"/>
              <a:gd name="T94" fmla="*/ 996 w 3479"/>
              <a:gd name="T95" fmla="*/ 3407 h 3565"/>
              <a:gd name="T96" fmla="*/ 2446 w 3479"/>
              <a:gd name="T97" fmla="*/ 3362 h 3565"/>
              <a:gd name="T98" fmla="*/ 2494 w 3479"/>
              <a:gd name="T99" fmla="*/ 2526 h 3565"/>
              <a:gd name="T100" fmla="*/ 2652 w 3479"/>
              <a:gd name="T101" fmla="*/ 3443 h 3565"/>
              <a:gd name="T102" fmla="*/ 2467 w 3479"/>
              <a:gd name="T103" fmla="*/ 3561 h 3565"/>
              <a:gd name="T104" fmla="*/ 122 w 3479"/>
              <a:gd name="T105" fmla="*/ 3521 h 3565"/>
              <a:gd name="T106" fmla="*/ 2 w 3479"/>
              <a:gd name="T107" fmla="*/ 3336 h 3565"/>
              <a:gd name="T108" fmla="*/ 43 w 3479"/>
              <a:gd name="T109" fmla="*/ 350 h 3565"/>
              <a:gd name="T110" fmla="*/ 228 w 3479"/>
              <a:gd name="T111" fmla="*/ 231 h 3565"/>
              <a:gd name="T112" fmla="*/ 539 w 3479"/>
              <a:gd name="T113" fmla="*/ 20 h 3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79" h="3565">
                <a:moveTo>
                  <a:pt x="1296" y="2608"/>
                </a:moveTo>
                <a:lnTo>
                  <a:pt x="1204" y="2895"/>
                </a:lnTo>
                <a:lnTo>
                  <a:pt x="1350" y="3040"/>
                </a:lnTo>
                <a:lnTo>
                  <a:pt x="1638" y="2949"/>
                </a:lnTo>
                <a:lnTo>
                  <a:pt x="1296" y="2608"/>
                </a:lnTo>
                <a:close/>
                <a:moveTo>
                  <a:pt x="661" y="1521"/>
                </a:moveTo>
                <a:lnTo>
                  <a:pt x="1971" y="1521"/>
                </a:lnTo>
                <a:lnTo>
                  <a:pt x="1991" y="1524"/>
                </a:lnTo>
                <a:lnTo>
                  <a:pt x="2008" y="1533"/>
                </a:lnTo>
                <a:lnTo>
                  <a:pt x="2021" y="1546"/>
                </a:lnTo>
                <a:lnTo>
                  <a:pt x="2030" y="1563"/>
                </a:lnTo>
                <a:lnTo>
                  <a:pt x="2033" y="1582"/>
                </a:lnTo>
                <a:lnTo>
                  <a:pt x="2030" y="1601"/>
                </a:lnTo>
                <a:lnTo>
                  <a:pt x="2021" y="1619"/>
                </a:lnTo>
                <a:lnTo>
                  <a:pt x="2008" y="1632"/>
                </a:lnTo>
                <a:lnTo>
                  <a:pt x="1991" y="1640"/>
                </a:lnTo>
                <a:lnTo>
                  <a:pt x="1971" y="1644"/>
                </a:lnTo>
                <a:lnTo>
                  <a:pt x="661" y="1644"/>
                </a:lnTo>
                <a:lnTo>
                  <a:pt x="642" y="1640"/>
                </a:lnTo>
                <a:lnTo>
                  <a:pt x="624" y="1632"/>
                </a:lnTo>
                <a:lnTo>
                  <a:pt x="611" y="1619"/>
                </a:lnTo>
                <a:lnTo>
                  <a:pt x="602" y="1601"/>
                </a:lnTo>
                <a:lnTo>
                  <a:pt x="599" y="1582"/>
                </a:lnTo>
                <a:lnTo>
                  <a:pt x="602" y="1563"/>
                </a:lnTo>
                <a:lnTo>
                  <a:pt x="611" y="1546"/>
                </a:lnTo>
                <a:lnTo>
                  <a:pt x="624" y="1533"/>
                </a:lnTo>
                <a:lnTo>
                  <a:pt x="642" y="1524"/>
                </a:lnTo>
                <a:lnTo>
                  <a:pt x="661" y="1521"/>
                </a:lnTo>
                <a:close/>
                <a:moveTo>
                  <a:pt x="2530" y="1323"/>
                </a:moveTo>
                <a:lnTo>
                  <a:pt x="2514" y="1323"/>
                </a:lnTo>
                <a:lnTo>
                  <a:pt x="2499" y="1329"/>
                </a:lnTo>
                <a:lnTo>
                  <a:pt x="2486" y="1338"/>
                </a:lnTo>
                <a:lnTo>
                  <a:pt x="1453" y="2368"/>
                </a:lnTo>
                <a:lnTo>
                  <a:pt x="1443" y="2380"/>
                </a:lnTo>
                <a:lnTo>
                  <a:pt x="1438" y="2395"/>
                </a:lnTo>
                <a:lnTo>
                  <a:pt x="1438" y="2411"/>
                </a:lnTo>
                <a:lnTo>
                  <a:pt x="1443" y="2425"/>
                </a:lnTo>
                <a:lnTo>
                  <a:pt x="1453" y="2438"/>
                </a:lnTo>
                <a:lnTo>
                  <a:pt x="1466" y="2448"/>
                </a:lnTo>
                <a:lnTo>
                  <a:pt x="1480" y="2452"/>
                </a:lnTo>
                <a:lnTo>
                  <a:pt x="1496" y="2452"/>
                </a:lnTo>
                <a:lnTo>
                  <a:pt x="1511" y="2448"/>
                </a:lnTo>
                <a:lnTo>
                  <a:pt x="1524" y="2438"/>
                </a:lnTo>
                <a:lnTo>
                  <a:pt x="2557" y="1409"/>
                </a:lnTo>
                <a:lnTo>
                  <a:pt x="2566" y="1396"/>
                </a:lnTo>
                <a:lnTo>
                  <a:pt x="2571" y="1382"/>
                </a:lnTo>
                <a:lnTo>
                  <a:pt x="2571" y="1366"/>
                </a:lnTo>
                <a:lnTo>
                  <a:pt x="2566" y="1351"/>
                </a:lnTo>
                <a:lnTo>
                  <a:pt x="2557" y="1338"/>
                </a:lnTo>
                <a:lnTo>
                  <a:pt x="2544" y="1329"/>
                </a:lnTo>
                <a:lnTo>
                  <a:pt x="2530" y="1323"/>
                </a:lnTo>
                <a:close/>
                <a:moveTo>
                  <a:pt x="2578" y="1118"/>
                </a:moveTo>
                <a:lnTo>
                  <a:pt x="3134" y="1672"/>
                </a:lnTo>
                <a:lnTo>
                  <a:pt x="1808" y="2992"/>
                </a:lnTo>
                <a:lnTo>
                  <a:pt x="1803" y="2999"/>
                </a:lnTo>
                <a:lnTo>
                  <a:pt x="1792" y="3006"/>
                </a:lnTo>
                <a:lnTo>
                  <a:pt x="1779" y="3015"/>
                </a:lnTo>
                <a:lnTo>
                  <a:pt x="1762" y="3020"/>
                </a:lnTo>
                <a:lnTo>
                  <a:pt x="1758" y="3023"/>
                </a:lnTo>
                <a:lnTo>
                  <a:pt x="1754" y="3024"/>
                </a:lnTo>
                <a:lnTo>
                  <a:pt x="1063" y="3243"/>
                </a:lnTo>
                <a:lnTo>
                  <a:pt x="1048" y="3246"/>
                </a:lnTo>
                <a:lnTo>
                  <a:pt x="1034" y="3245"/>
                </a:lnTo>
                <a:lnTo>
                  <a:pt x="1022" y="3241"/>
                </a:lnTo>
                <a:lnTo>
                  <a:pt x="1011" y="3233"/>
                </a:lnTo>
                <a:lnTo>
                  <a:pt x="1003" y="3222"/>
                </a:lnTo>
                <a:lnTo>
                  <a:pt x="999" y="3210"/>
                </a:lnTo>
                <a:lnTo>
                  <a:pt x="998" y="3196"/>
                </a:lnTo>
                <a:lnTo>
                  <a:pt x="1000" y="3182"/>
                </a:lnTo>
                <a:lnTo>
                  <a:pt x="1220" y="2493"/>
                </a:lnTo>
                <a:lnTo>
                  <a:pt x="1222" y="2488"/>
                </a:lnTo>
                <a:lnTo>
                  <a:pt x="1225" y="2485"/>
                </a:lnTo>
                <a:lnTo>
                  <a:pt x="1230" y="2469"/>
                </a:lnTo>
                <a:lnTo>
                  <a:pt x="1239" y="2454"/>
                </a:lnTo>
                <a:lnTo>
                  <a:pt x="1247" y="2445"/>
                </a:lnTo>
                <a:lnTo>
                  <a:pt x="1253" y="2438"/>
                </a:lnTo>
                <a:lnTo>
                  <a:pt x="1502" y="2190"/>
                </a:lnTo>
                <a:lnTo>
                  <a:pt x="661" y="2190"/>
                </a:lnTo>
                <a:lnTo>
                  <a:pt x="642" y="2187"/>
                </a:lnTo>
                <a:lnTo>
                  <a:pt x="624" y="2178"/>
                </a:lnTo>
                <a:lnTo>
                  <a:pt x="611" y="2165"/>
                </a:lnTo>
                <a:lnTo>
                  <a:pt x="602" y="2148"/>
                </a:lnTo>
                <a:lnTo>
                  <a:pt x="599" y="2129"/>
                </a:lnTo>
                <a:lnTo>
                  <a:pt x="602" y="2110"/>
                </a:lnTo>
                <a:lnTo>
                  <a:pt x="611" y="2092"/>
                </a:lnTo>
                <a:lnTo>
                  <a:pt x="624" y="2079"/>
                </a:lnTo>
                <a:lnTo>
                  <a:pt x="642" y="2070"/>
                </a:lnTo>
                <a:lnTo>
                  <a:pt x="661" y="2067"/>
                </a:lnTo>
                <a:lnTo>
                  <a:pt x="1625" y="2067"/>
                </a:lnTo>
                <a:lnTo>
                  <a:pt x="2578" y="1118"/>
                </a:lnTo>
                <a:close/>
                <a:moveTo>
                  <a:pt x="661" y="1027"/>
                </a:moveTo>
                <a:lnTo>
                  <a:pt x="1971" y="1027"/>
                </a:lnTo>
                <a:lnTo>
                  <a:pt x="1991" y="1031"/>
                </a:lnTo>
                <a:lnTo>
                  <a:pt x="2008" y="1039"/>
                </a:lnTo>
                <a:lnTo>
                  <a:pt x="2021" y="1052"/>
                </a:lnTo>
                <a:lnTo>
                  <a:pt x="2030" y="1069"/>
                </a:lnTo>
                <a:lnTo>
                  <a:pt x="2033" y="1089"/>
                </a:lnTo>
                <a:lnTo>
                  <a:pt x="2030" y="1108"/>
                </a:lnTo>
                <a:lnTo>
                  <a:pt x="2021" y="1125"/>
                </a:lnTo>
                <a:lnTo>
                  <a:pt x="2008" y="1138"/>
                </a:lnTo>
                <a:lnTo>
                  <a:pt x="1991" y="1147"/>
                </a:lnTo>
                <a:lnTo>
                  <a:pt x="1971" y="1150"/>
                </a:lnTo>
                <a:lnTo>
                  <a:pt x="661" y="1150"/>
                </a:lnTo>
                <a:lnTo>
                  <a:pt x="642" y="1147"/>
                </a:lnTo>
                <a:lnTo>
                  <a:pt x="624" y="1138"/>
                </a:lnTo>
                <a:lnTo>
                  <a:pt x="611" y="1125"/>
                </a:lnTo>
                <a:lnTo>
                  <a:pt x="602" y="1108"/>
                </a:lnTo>
                <a:lnTo>
                  <a:pt x="599" y="1089"/>
                </a:lnTo>
                <a:lnTo>
                  <a:pt x="602" y="1069"/>
                </a:lnTo>
                <a:lnTo>
                  <a:pt x="611" y="1052"/>
                </a:lnTo>
                <a:lnTo>
                  <a:pt x="624" y="1039"/>
                </a:lnTo>
                <a:lnTo>
                  <a:pt x="642" y="1031"/>
                </a:lnTo>
                <a:lnTo>
                  <a:pt x="661" y="1027"/>
                </a:lnTo>
                <a:close/>
                <a:moveTo>
                  <a:pt x="2992" y="775"/>
                </a:moveTo>
                <a:lnTo>
                  <a:pt x="3016" y="777"/>
                </a:lnTo>
                <a:lnTo>
                  <a:pt x="3041" y="784"/>
                </a:lnTo>
                <a:lnTo>
                  <a:pt x="3062" y="795"/>
                </a:lnTo>
                <a:lnTo>
                  <a:pt x="3081" y="810"/>
                </a:lnTo>
                <a:lnTo>
                  <a:pt x="3444" y="1171"/>
                </a:lnTo>
                <a:lnTo>
                  <a:pt x="3459" y="1190"/>
                </a:lnTo>
                <a:lnTo>
                  <a:pt x="3470" y="1212"/>
                </a:lnTo>
                <a:lnTo>
                  <a:pt x="3477" y="1235"/>
                </a:lnTo>
                <a:lnTo>
                  <a:pt x="3479" y="1260"/>
                </a:lnTo>
                <a:lnTo>
                  <a:pt x="3477" y="1285"/>
                </a:lnTo>
                <a:lnTo>
                  <a:pt x="3470" y="1310"/>
                </a:lnTo>
                <a:lnTo>
                  <a:pt x="3460" y="1335"/>
                </a:lnTo>
                <a:lnTo>
                  <a:pt x="3445" y="1359"/>
                </a:lnTo>
                <a:lnTo>
                  <a:pt x="3426" y="1380"/>
                </a:lnTo>
                <a:lnTo>
                  <a:pt x="3227" y="1579"/>
                </a:lnTo>
                <a:lnTo>
                  <a:pt x="2671" y="1026"/>
                </a:lnTo>
                <a:lnTo>
                  <a:pt x="2871" y="828"/>
                </a:lnTo>
                <a:lnTo>
                  <a:pt x="2893" y="808"/>
                </a:lnTo>
                <a:lnTo>
                  <a:pt x="2916" y="794"/>
                </a:lnTo>
                <a:lnTo>
                  <a:pt x="2941" y="783"/>
                </a:lnTo>
                <a:lnTo>
                  <a:pt x="2967" y="777"/>
                </a:lnTo>
                <a:lnTo>
                  <a:pt x="2992" y="775"/>
                </a:lnTo>
                <a:close/>
                <a:moveTo>
                  <a:pt x="586" y="0"/>
                </a:moveTo>
                <a:lnTo>
                  <a:pt x="603" y="3"/>
                </a:lnTo>
                <a:lnTo>
                  <a:pt x="620" y="9"/>
                </a:lnTo>
                <a:lnTo>
                  <a:pt x="633" y="20"/>
                </a:lnTo>
                <a:lnTo>
                  <a:pt x="643" y="33"/>
                </a:lnTo>
                <a:lnTo>
                  <a:pt x="651" y="50"/>
                </a:lnTo>
                <a:lnTo>
                  <a:pt x="653" y="67"/>
                </a:lnTo>
                <a:lnTo>
                  <a:pt x="653" y="229"/>
                </a:lnTo>
                <a:lnTo>
                  <a:pt x="1037" y="229"/>
                </a:lnTo>
                <a:lnTo>
                  <a:pt x="1037" y="67"/>
                </a:lnTo>
                <a:lnTo>
                  <a:pt x="1041" y="50"/>
                </a:lnTo>
                <a:lnTo>
                  <a:pt x="1047" y="33"/>
                </a:lnTo>
                <a:lnTo>
                  <a:pt x="1057" y="20"/>
                </a:lnTo>
                <a:lnTo>
                  <a:pt x="1070" y="9"/>
                </a:lnTo>
                <a:lnTo>
                  <a:pt x="1087" y="3"/>
                </a:lnTo>
                <a:lnTo>
                  <a:pt x="1105" y="0"/>
                </a:lnTo>
                <a:lnTo>
                  <a:pt x="1122" y="3"/>
                </a:lnTo>
                <a:lnTo>
                  <a:pt x="1139" y="9"/>
                </a:lnTo>
                <a:lnTo>
                  <a:pt x="1152" y="20"/>
                </a:lnTo>
                <a:lnTo>
                  <a:pt x="1163" y="33"/>
                </a:lnTo>
                <a:lnTo>
                  <a:pt x="1170" y="50"/>
                </a:lnTo>
                <a:lnTo>
                  <a:pt x="1172" y="67"/>
                </a:lnTo>
                <a:lnTo>
                  <a:pt x="1172" y="229"/>
                </a:lnTo>
                <a:lnTo>
                  <a:pt x="1507" y="229"/>
                </a:lnTo>
                <a:lnTo>
                  <a:pt x="1507" y="67"/>
                </a:lnTo>
                <a:lnTo>
                  <a:pt x="1509" y="50"/>
                </a:lnTo>
                <a:lnTo>
                  <a:pt x="1515" y="33"/>
                </a:lnTo>
                <a:lnTo>
                  <a:pt x="1526" y="20"/>
                </a:lnTo>
                <a:lnTo>
                  <a:pt x="1540" y="9"/>
                </a:lnTo>
                <a:lnTo>
                  <a:pt x="1556" y="3"/>
                </a:lnTo>
                <a:lnTo>
                  <a:pt x="1574" y="0"/>
                </a:lnTo>
                <a:lnTo>
                  <a:pt x="1591" y="3"/>
                </a:lnTo>
                <a:lnTo>
                  <a:pt x="1608" y="9"/>
                </a:lnTo>
                <a:lnTo>
                  <a:pt x="1621" y="20"/>
                </a:lnTo>
                <a:lnTo>
                  <a:pt x="1631" y="33"/>
                </a:lnTo>
                <a:lnTo>
                  <a:pt x="1639" y="50"/>
                </a:lnTo>
                <a:lnTo>
                  <a:pt x="1641" y="67"/>
                </a:lnTo>
                <a:lnTo>
                  <a:pt x="1641" y="229"/>
                </a:lnTo>
                <a:lnTo>
                  <a:pt x="2009" y="229"/>
                </a:lnTo>
                <a:lnTo>
                  <a:pt x="2009" y="67"/>
                </a:lnTo>
                <a:lnTo>
                  <a:pt x="2012" y="50"/>
                </a:lnTo>
                <a:lnTo>
                  <a:pt x="2019" y="33"/>
                </a:lnTo>
                <a:lnTo>
                  <a:pt x="2029" y="20"/>
                </a:lnTo>
                <a:lnTo>
                  <a:pt x="2043" y="9"/>
                </a:lnTo>
                <a:lnTo>
                  <a:pt x="2058" y="3"/>
                </a:lnTo>
                <a:lnTo>
                  <a:pt x="2076" y="0"/>
                </a:lnTo>
                <a:lnTo>
                  <a:pt x="2094" y="3"/>
                </a:lnTo>
                <a:lnTo>
                  <a:pt x="2110" y="9"/>
                </a:lnTo>
                <a:lnTo>
                  <a:pt x="2123" y="20"/>
                </a:lnTo>
                <a:lnTo>
                  <a:pt x="2134" y="33"/>
                </a:lnTo>
                <a:lnTo>
                  <a:pt x="2141" y="50"/>
                </a:lnTo>
                <a:lnTo>
                  <a:pt x="2143" y="67"/>
                </a:lnTo>
                <a:lnTo>
                  <a:pt x="2143" y="229"/>
                </a:lnTo>
                <a:lnTo>
                  <a:pt x="2428" y="229"/>
                </a:lnTo>
                <a:lnTo>
                  <a:pt x="2467" y="231"/>
                </a:lnTo>
                <a:lnTo>
                  <a:pt x="2505" y="240"/>
                </a:lnTo>
                <a:lnTo>
                  <a:pt x="2541" y="253"/>
                </a:lnTo>
                <a:lnTo>
                  <a:pt x="2574" y="271"/>
                </a:lnTo>
                <a:lnTo>
                  <a:pt x="2603" y="294"/>
                </a:lnTo>
                <a:lnTo>
                  <a:pt x="2630" y="321"/>
                </a:lnTo>
                <a:lnTo>
                  <a:pt x="2652" y="350"/>
                </a:lnTo>
                <a:lnTo>
                  <a:pt x="2671" y="383"/>
                </a:lnTo>
                <a:lnTo>
                  <a:pt x="2684" y="418"/>
                </a:lnTo>
                <a:lnTo>
                  <a:pt x="2693" y="456"/>
                </a:lnTo>
                <a:lnTo>
                  <a:pt x="2696" y="495"/>
                </a:lnTo>
                <a:lnTo>
                  <a:pt x="2696" y="757"/>
                </a:lnTo>
                <a:lnTo>
                  <a:pt x="2494" y="957"/>
                </a:lnTo>
                <a:lnTo>
                  <a:pt x="2494" y="495"/>
                </a:lnTo>
                <a:lnTo>
                  <a:pt x="2492" y="478"/>
                </a:lnTo>
                <a:lnTo>
                  <a:pt x="2486" y="461"/>
                </a:lnTo>
                <a:lnTo>
                  <a:pt x="2475" y="448"/>
                </a:lnTo>
                <a:lnTo>
                  <a:pt x="2461" y="437"/>
                </a:lnTo>
                <a:lnTo>
                  <a:pt x="2446" y="430"/>
                </a:lnTo>
                <a:lnTo>
                  <a:pt x="2428" y="428"/>
                </a:lnTo>
                <a:lnTo>
                  <a:pt x="2143" y="428"/>
                </a:lnTo>
                <a:lnTo>
                  <a:pt x="2143" y="534"/>
                </a:lnTo>
                <a:lnTo>
                  <a:pt x="2141" y="552"/>
                </a:lnTo>
                <a:lnTo>
                  <a:pt x="2134" y="568"/>
                </a:lnTo>
                <a:lnTo>
                  <a:pt x="2123" y="581"/>
                </a:lnTo>
                <a:lnTo>
                  <a:pt x="2110" y="592"/>
                </a:lnTo>
                <a:lnTo>
                  <a:pt x="2094" y="598"/>
                </a:lnTo>
                <a:lnTo>
                  <a:pt x="2076" y="601"/>
                </a:lnTo>
                <a:lnTo>
                  <a:pt x="2058" y="598"/>
                </a:lnTo>
                <a:lnTo>
                  <a:pt x="2043" y="592"/>
                </a:lnTo>
                <a:lnTo>
                  <a:pt x="2029" y="581"/>
                </a:lnTo>
                <a:lnTo>
                  <a:pt x="2019" y="568"/>
                </a:lnTo>
                <a:lnTo>
                  <a:pt x="2012" y="552"/>
                </a:lnTo>
                <a:lnTo>
                  <a:pt x="2009" y="534"/>
                </a:lnTo>
                <a:lnTo>
                  <a:pt x="2009" y="428"/>
                </a:lnTo>
                <a:lnTo>
                  <a:pt x="1641" y="428"/>
                </a:lnTo>
                <a:lnTo>
                  <a:pt x="1641" y="534"/>
                </a:lnTo>
                <a:lnTo>
                  <a:pt x="1639" y="552"/>
                </a:lnTo>
                <a:lnTo>
                  <a:pt x="1632" y="568"/>
                </a:lnTo>
                <a:lnTo>
                  <a:pt x="1621" y="581"/>
                </a:lnTo>
                <a:lnTo>
                  <a:pt x="1608" y="592"/>
                </a:lnTo>
                <a:lnTo>
                  <a:pt x="1591" y="598"/>
                </a:lnTo>
                <a:lnTo>
                  <a:pt x="1574" y="601"/>
                </a:lnTo>
                <a:lnTo>
                  <a:pt x="1556" y="598"/>
                </a:lnTo>
                <a:lnTo>
                  <a:pt x="1540" y="592"/>
                </a:lnTo>
                <a:lnTo>
                  <a:pt x="1526" y="581"/>
                </a:lnTo>
                <a:lnTo>
                  <a:pt x="1515" y="568"/>
                </a:lnTo>
                <a:lnTo>
                  <a:pt x="1509" y="552"/>
                </a:lnTo>
                <a:lnTo>
                  <a:pt x="1507" y="534"/>
                </a:lnTo>
                <a:lnTo>
                  <a:pt x="1507" y="428"/>
                </a:lnTo>
                <a:lnTo>
                  <a:pt x="1172" y="428"/>
                </a:lnTo>
                <a:lnTo>
                  <a:pt x="1172" y="534"/>
                </a:lnTo>
                <a:lnTo>
                  <a:pt x="1170" y="552"/>
                </a:lnTo>
                <a:lnTo>
                  <a:pt x="1163" y="568"/>
                </a:lnTo>
                <a:lnTo>
                  <a:pt x="1152" y="581"/>
                </a:lnTo>
                <a:lnTo>
                  <a:pt x="1139" y="592"/>
                </a:lnTo>
                <a:lnTo>
                  <a:pt x="1123" y="598"/>
                </a:lnTo>
                <a:lnTo>
                  <a:pt x="1105" y="601"/>
                </a:lnTo>
                <a:lnTo>
                  <a:pt x="1087" y="598"/>
                </a:lnTo>
                <a:lnTo>
                  <a:pt x="1072" y="592"/>
                </a:lnTo>
                <a:lnTo>
                  <a:pt x="1057" y="581"/>
                </a:lnTo>
                <a:lnTo>
                  <a:pt x="1047" y="568"/>
                </a:lnTo>
                <a:lnTo>
                  <a:pt x="1041" y="552"/>
                </a:lnTo>
                <a:lnTo>
                  <a:pt x="1037" y="534"/>
                </a:lnTo>
                <a:lnTo>
                  <a:pt x="1037" y="428"/>
                </a:lnTo>
                <a:lnTo>
                  <a:pt x="653" y="428"/>
                </a:lnTo>
                <a:lnTo>
                  <a:pt x="653" y="534"/>
                </a:lnTo>
                <a:lnTo>
                  <a:pt x="651" y="552"/>
                </a:lnTo>
                <a:lnTo>
                  <a:pt x="644" y="568"/>
                </a:lnTo>
                <a:lnTo>
                  <a:pt x="633" y="581"/>
                </a:lnTo>
                <a:lnTo>
                  <a:pt x="620" y="592"/>
                </a:lnTo>
                <a:lnTo>
                  <a:pt x="603" y="598"/>
                </a:lnTo>
                <a:lnTo>
                  <a:pt x="586" y="601"/>
                </a:lnTo>
                <a:lnTo>
                  <a:pt x="568" y="598"/>
                </a:lnTo>
                <a:lnTo>
                  <a:pt x="552" y="592"/>
                </a:lnTo>
                <a:lnTo>
                  <a:pt x="539" y="581"/>
                </a:lnTo>
                <a:lnTo>
                  <a:pt x="528" y="568"/>
                </a:lnTo>
                <a:lnTo>
                  <a:pt x="521" y="552"/>
                </a:lnTo>
                <a:lnTo>
                  <a:pt x="519" y="534"/>
                </a:lnTo>
                <a:lnTo>
                  <a:pt x="519" y="428"/>
                </a:lnTo>
                <a:lnTo>
                  <a:pt x="268" y="428"/>
                </a:lnTo>
                <a:lnTo>
                  <a:pt x="250" y="430"/>
                </a:lnTo>
                <a:lnTo>
                  <a:pt x="233" y="437"/>
                </a:lnTo>
                <a:lnTo>
                  <a:pt x="220" y="448"/>
                </a:lnTo>
                <a:lnTo>
                  <a:pt x="209" y="461"/>
                </a:lnTo>
                <a:lnTo>
                  <a:pt x="203" y="478"/>
                </a:lnTo>
                <a:lnTo>
                  <a:pt x="200" y="495"/>
                </a:lnTo>
                <a:lnTo>
                  <a:pt x="200" y="3297"/>
                </a:lnTo>
                <a:lnTo>
                  <a:pt x="203" y="3314"/>
                </a:lnTo>
                <a:lnTo>
                  <a:pt x="210" y="3331"/>
                </a:lnTo>
                <a:lnTo>
                  <a:pt x="220" y="3344"/>
                </a:lnTo>
                <a:lnTo>
                  <a:pt x="233" y="3355"/>
                </a:lnTo>
                <a:lnTo>
                  <a:pt x="250" y="3362"/>
                </a:lnTo>
                <a:lnTo>
                  <a:pt x="268" y="3364"/>
                </a:lnTo>
                <a:lnTo>
                  <a:pt x="901" y="3364"/>
                </a:lnTo>
                <a:lnTo>
                  <a:pt x="929" y="3384"/>
                </a:lnTo>
                <a:lnTo>
                  <a:pt x="961" y="3398"/>
                </a:lnTo>
                <a:lnTo>
                  <a:pt x="996" y="3407"/>
                </a:lnTo>
                <a:lnTo>
                  <a:pt x="1031" y="3410"/>
                </a:lnTo>
                <a:lnTo>
                  <a:pt x="1065" y="3407"/>
                </a:lnTo>
                <a:lnTo>
                  <a:pt x="1098" y="3399"/>
                </a:lnTo>
                <a:lnTo>
                  <a:pt x="1208" y="3364"/>
                </a:lnTo>
                <a:lnTo>
                  <a:pt x="2427" y="3364"/>
                </a:lnTo>
                <a:lnTo>
                  <a:pt x="2446" y="3362"/>
                </a:lnTo>
                <a:lnTo>
                  <a:pt x="2461" y="3355"/>
                </a:lnTo>
                <a:lnTo>
                  <a:pt x="2475" y="3344"/>
                </a:lnTo>
                <a:lnTo>
                  <a:pt x="2486" y="3331"/>
                </a:lnTo>
                <a:lnTo>
                  <a:pt x="2492" y="3314"/>
                </a:lnTo>
                <a:lnTo>
                  <a:pt x="2494" y="3297"/>
                </a:lnTo>
                <a:lnTo>
                  <a:pt x="2494" y="2526"/>
                </a:lnTo>
                <a:lnTo>
                  <a:pt x="2696" y="2326"/>
                </a:lnTo>
                <a:lnTo>
                  <a:pt x="2696" y="3297"/>
                </a:lnTo>
                <a:lnTo>
                  <a:pt x="2693" y="3336"/>
                </a:lnTo>
                <a:lnTo>
                  <a:pt x="2684" y="3374"/>
                </a:lnTo>
                <a:lnTo>
                  <a:pt x="2671" y="3410"/>
                </a:lnTo>
                <a:lnTo>
                  <a:pt x="2652" y="3443"/>
                </a:lnTo>
                <a:lnTo>
                  <a:pt x="2630" y="3472"/>
                </a:lnTo>
                <a:lnTo>
                  <a:pt x="2603" y="3499"/>
                </a:lnTo>
                <a:lnTo>
                  <a:pt x="2574" y="3521"/>
                </a:lnTo>
                <a:lnTo>
                  <a:pt x="2541" y="3539"/>
                </a:lnTo>
                <a:lnTo>
                  <a:pt x="2505" y="3552"/>
                </a:lnTo>
                <a:lnTo>
                  <a:pt x="2467" y="3561"/>
                </a:lnTo>
                <a:lnTo>
                  <a:pt x="2427" y="3565"/>
                </a:lnTo>
                <a:lnTo>
                  <a:pt x="268" y="3565"/>
                </a:lnTo>
                <a:lnTo>
                  <a:pt x="228" y="3561"/>
                </a:lnTo>
                <a:lnTo>
                  <a:pt x="191" y="3552"/>
                </a:lnTo>
                <a:lnTo>
                  <a:pt x="155" y="3539"/>
                </a:lnTo>
                <a:lnTo>
                  <a:pt x="122" y="3521"/>
                </a:lnTo>
                <a:lnTo>
                  <a:pt x="91" y="3499"/>
                </a:lnTo>
                <a:lnTo>
                  <a:pt x="65" y="3472"/>
                </a:lnTo>
                <a:lnTo>
                  <a:pt x="43" y="3443"/>
                </a:lnTo>
                <a:lnTo>
                  <a:pt x="24" y="3410"/>
                </a:lnTo>
                <a:lnTo>
                  <a:pt x="11" y="3374"/>
                </a:lnTo>
                <a:lnTo>
                  <a:pt x="2" y="3336"/>
                </a:lnTo>
                <a:lnTo>
                  <a:pt x="0" y="3297"/>
                </a:lnTo>
                <a:lnTo>
                  <a:pt x="0" y="495"/>
                </a:lnTo>
                <a:lnTo>
                  <a:pt x="2" y="456"/>
                </a:lnTo>
                <a:lnTo>
                  <a:pt x="11" y="418"/>
                </a:lnTo>
                <a:lnTo>
                  <a:pt x="24" y="383"/>
                </a:lnTo>
                <a:lnTo>
                  <a:pt x="43" y="350"/>
                </a:lnTo>
                <a:lnTo>
                  <a:pt x="65" y="321"/>
                </a:lnTo>
                <a:lnTo>
                  <a:pt x="91" y="294"/>
                </a:lnTo>
                <a:lnTo>
                  <a:pt x="122" y="271"/>
                </a:lnTo>
                <a:lnTo>
                  <a:pt x="155" y="253"/>
                </a:lnTo>
                <a:lnTo>
                  <a:pt x="191" y="240"/>
                </a:lnTo>
                <a:lnTo>
                  <a:pt x="228" y="231"/>
                </a:lnTo>
                <a:lnTo>
                  <a:pt x="268" y="229"/>
                </a:lnTo>
                <a:lnTo>
                  <a:pt x="519" y="229"/>
                </a:lnTo>
                <a:lnTo>
                  <a:pt x="519" y="67"/>
                </a:lnTo>
                <a:lnTo>
                  <a:pt x="521" y="50"/>
                </a:lnTo>
                <a:lnTo>
                  <a:pt x="528" y="33"/>
                </a:lnTo>
                <a:lnTo>
                  <a:pt x="539" y="20"/>
                </a:lnTo>
                <a:lnTo>
                  <a:pt x="552" y="9"/>
                </a:lnTo>
                <a:lnTo>
                  <a:pt x="568" y="3"/>
                </a:lnTo>
                <a:lnTo>
                  <a:pt x="58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>
              <a:solidFill>
                <a:schemeClr val="accent1"/>
              </a:solidFill>
            </a:endParaRPr>
          </a:p>
        </p:txBody>
      </p:sp>
      <p:sp>
        <p:nvSpPr>
          <p:cNvPr id="45" name="Freeform 586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2977709" y="4507714"/>
            <a:ext cx="527491" cy="602606"/>
          </a:xfrm>
          <a:custGeom>
            <a:avLst/>
            <a:gdLst>
              <a:gd name="T0" fmla="*/ 1879 w 2756"/>
              <a:gd name="T1" fmla="*/ 2721 h 3390"/>
              <a:gd name="T2" fmla="*/ 1744 w 2756"/>
              <a:gd name="T3" fmla="*/ 2788 h 3390"/>
              <a:gd name="T4" fmla="*/ 2058 w 2756"/>
              <a:gd name="T5" fmla="*/ 3097 h 3390"/>
              <a:gd name="T6" fmla="*/ 2559 w 2756"/>
              <a:gd name="T7" fmla="*/ 2593 h 3390"/>
              <a:gd name="T8" fmla="*/ 2471 w 2756"/>
              <a:gd name="T9" fmla="*/ 2470 h 3390"/>
              <a:gd name="T10" fmla="*/ 1402 w 2756"/>
              <a:gd name="T11" fmla="*/ 2470 h 3390"/>
              <a:gd name="T12" fmla="*/ 890 w 2756"/>
              <a:gd name="T13" fmla="*/ 2509 h 3390"/>
              <a:gd name="T14" fmla="*/ 904 w 2756"/>
              <a:gd name="T15" fmla="*/ 2375 h 3390"/>
              <a:gd name="T16" fmla="*/ 786 w 2756"/>
              <a:gd name="T17" fmla="*/ 2326 h 3390"/>
              <a:gd name="T18" fmla="*/ 428 w 2756"/>
              <a:gd name="T19" fmla="*/ 2454 h 3390"/>
              <a:gd name="T20" fmla="*/ 457 w 2756"/>
              <a:gd name="T21" fmla="*/ 2375 h 3390"/>
              <a:gd name="T22" fmla="*/ 2128 w 2756"/>
              <a:gd name="T23" fmla="*/ 2131 h 3390"/>
              <a:gd name="T24" fmla="*/ 2572 w 2756"/>
              <a:gd name="T25" fmla="*/ 2315 h 3390"/>
              <a:gd name="T26" fmla="*/ 2756 w 2756"/>
              <a:gd name="T27" fmla="*/ 2760 h 3390"/>
              <a:gd name="T28" fmla="*/ 2572 w 2756"/>
              <a:gd name="T29" fmla="*/ 3205 h 3390"/>
              <a:gd name="T30" fmla="*/ 2128 w 2756"/>
              <a:gd name="T31" fmla="*/ 3390 h 3390"/>
              <a:gd name="T32" fmla="*/ 1683 w 2756"/>
              <a:gd name="T33" fmla="*/ 3205 h 3390"/>
              <a:gd name="T34" fmla="*/ 1499 w 2756"/>
              <a:gd name="T35" fmla="*/ 2760 h 3390"/>
              <a:gd name="T36" fmla="*/ 1683 w 2756"/>
              <a:gd name="T37" fmla="*/ 2315 h 3390"/>
              <a:gd name="T38" fmla="*/ 2128 w 2756"/>
              <a:gd name="T39" fmla="*/ 2131 h 3390"/>
              <a:gd name="T40" fmla="*/ 1499 w 2756"/>
              <a:gd name="T41" fmla="*/ 2034 h 3390"/>
              <a:gd name="T42" fmla="*/ 890 w 2756"/>
              <a:gd name="T43" fmla="*/ 2073 h 3390"/>
              <a:gd name="T44" fmla="*/ 904 w 2756"/>
              <a:gd name="T45" fmla="*/ 1939 h 3390"/>
              <a:gd name="T46" fmla="*/ 786 w 2756"/>
              <a:gd name="T47" fmla="*/ 1911 h 3390"/>
              <a:gd name="T48" fmla="*/ 428 w 2756"/>
              <a:gd name="T49" fmla="*/ 2039 h 3390"/>
              <a:gd name="T50" fmla="*/ 457 w 2756"/>
              <a:gd name="T51" fmla="*/ 1960 h 3390"/>
              <a:gd name="T52" fmla="*/ 919 w 2756"/>
              <a:gd name="T53" fmla="*/ 1550 h 3390"/>
              <a:gd name="T54" fmla="*/ 1738 w 2756"/>
              <a:gd name="T55" fmla="*/ 1662 h 3390"/>
              <a:gd name="T56" fmla="*/ 880 w 2756"/>
              <a:gd name="T57" fmla="*/ 1675 h 3390"/>
              <a:gd name="T58" fmla="*/ 919 w 2756"/>
              <a:gd name="T59" fmla="*/ 1550 h 3390"/>
              <a:gd name="T60" fmla="*/ 778 w 2756"/>
              <a:gd name="T61" fmla="*/ 1511 h 3390"/>
              <a:gd name="T62" fmla="*/ 418 w 2756"/>
              <a:gd name="T63" fmla="*/ 1617 h 3390"/>
              <a:gd name="T64" fmla="*/ 471 w 2756"/>
              <a:gd name="T65" fmla="*/ 1551 h 3390"/>
              <a:gd name="T66" fmla="*/ 1692 w 2756"/>
              <a:gd name="T67" fmla="*/ 1114 h 3390"/>
              <a:gd name="T68" fmla="*/ 1731 w 2756"/>
              <a:gd name="T69" fmla="*/ 1239 h 3390"/>
              <a:gd name="T70" fmla="*/ 873 w 2756"/>
              <a:gd name="T71" fmla="*/ 1226 h 3390"/>
              <a:gd name="T72" fmla="*/ 749 w 2756"/>
              <a:gd name="T73" fmla="*/ 1006 h 3390"/>
              <a:gd name="T74" fmla="*/ 600 w 2756"/>
              <a:gd name="T75" fmla="*/ 1281 h 3390"/>
              <a:gd name="T76" fmla="*/ 412 w 2756"/>
              <a:gd name="T77" fmla="*/ 1173 h 3390"/>
              <a:gd name="T78" fmla="*/ 483 w 2756"/>
              <a:gd name="T79" fmla="*/ 1127 h 3390"/>
              <a:gd name="T80" fmla="*/ 533 w 2756"/>
              <a:gd name="T81" fmla="*/ 364 h 3390"/>
              <a:gd name="T82" fmla="*/ 663 w 2756"/>
              <a:gd name="T83" fmla="*/ 603 h 3390"/>
              <a:gd name="T84" fmla="*/ 1546 w 2756"/>
              <a:gd name="T85" fmla="*/ 582 h 3390"/>
              <a:gd name="T86" fmla="*/ 1639 w 2756"/>
              <a:gd name="T87" fmla="*/ 339 h 3390"/>
              <a:gd name="T88" fmla="*/ 2143 w 2756"/>
              <a:gd name="T89" fmla="*/ 427 h 3390"/>
              <a:gd name="T90" fmla="*/ 2062 w 2756"/>
              <a:gd name="T91" fmla="*/ 1989 h 3390"/>
              <a:gd name="T92" fmla="*/ 1374 w 2756"/>
              <a:gd name="T93" fmla="*/ 2934 h 3390"/>
              <a:gd name="T94" fmla="*/ 46 w 2756"/>
              <a:gd name="T95" fmla="*/ 2982 h 3390"/>
              <a:gd name="T96" fmla="*/ 20 w 2756"/>
              <a:gd name="T97" fmla="*/ 444 h 3390"/>
              <a:gd name="T98" fmla="*/ 1088 w 2756"/>
              <a:gd name="T99" fmla="*/ 97 h 3390"/>
              <a:gd name="T100" fmla="*/ 1026 w 2756"/>
              <a:gd name="T101" fmla="*/ 206 h 3390"/>
              <a:gd name="T102" fmla="*/ 1151 w 2756"/>
              <a:gd name="T103" fmla="*/ 206 h 3390"/>
              <a:gd name="T104" fmla="*/ 1088 w 2756"/>
              <a:gd name="T105" fmla="*/ 97 h 3390"/>
              <a:gd name="T106" fmla="*/ 1235 w 2756"/>
              <a:gd name="T107" fmla="*/ 83 h 3390"/>
              <a:gd name="T108" fmla="*/ 1293 w 2756"/>
              <a:gd name="T109" fmla="*/ 232 h 3390"/>
              <a:gd name="T110" fmla="*/ 1523 w 2756"/>
              <a:gd name="T111" fmla="*/ 305 h 3390"/>
              <a:gd name="T112" fmla="*/ 1506 w 2756"/>
              <a:gd name="T113" fmla="*/ 491 h 3390"/>
              <a:gd name="T114" fmla="*/ 692 w 2756"/>
              <a:gd name="T115" fmla="*/ 509 h 3390"/>
              <a:gd name="T116" fmla="*/ 640 w 2756"/>
              <a:gd name="T117" fmla="*/ 330 h 3390"/>
              <a:gd name="T118" fmla="*/ 866 w 2756"/>
              <a:gd name="T119" fmla="*/ 239 h 3390"/>
              <a:gd name="T120" fmla="*/ 929 w 2756"/>
              <a:gd name="T121" fmla="*/ 109 h 3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6" h="3390">
                <a:moveTo>
                  <a:pt x="2471" y="2470"/>
                </a:moveTo>
                <a:lnTo>
                  <a:pt x="2450" y="2472"/>
                </a:lnTo>
                <a:lnTo>
                  <a:pt x="2430" y="2477"/>
                </a:lnTo>
                <a:lnTo>
                  <a:pt x="2410" y="2487"/>
                </a:lnTo>
                <a:lnTo>
                  <a:pt x="2394" y="2502"/>
                </a:lnTo>
                <a:lnTo>
                  <a:pt x="2068" y="2869"/>
                </a:lnTo>
                <a:lnTo>
                  <a:pt x="1898" y="2734"/>
                </a:lnTo>
                <a:lnTo>
                  <a:pt x="1879" y="2721"/>
                </a:lnTo>
                <a:lnTo>
                  <a:pt x="1858" y="2714"/>
                </a:lnTo>
                <a:lnTo>
                  <a:pt x="1838" y="2712"/>
                </a:lnTo>
                <a:lnTo>
                  <a:pt x="1816" y="2714"/>
                </a:lnTo>
                <a:lnTo>
                  <a:pt x="1796" y="2721"/>
                </a:lnTo>
                <a:lnTo>
                  <a:pt x="1777" y="2733"/>
                </a:lnTo>
                <a:lnTo>
                  <a:pt x="1762" y="2748"/>
                </a:lnTo>
                <a:lnTo>
                  <a:pt x="1750" y="2767"/>
                </a:lnTo>
                <a:lnTo>
                  <a:pt x="1744" y="2788"/>
                </a:lnTo>
                <a:lnTo>
                  <a:pt x="1740" y="2809"/>
                </a:lnTo>
                <a:lnTo>
                  <a:pt x="1744" y="2830"/>
                </a:lnTo>
                <a:lnTo>
                  <a:pt x="1750" y="2851"/>
                </a:lnTo>
                <a:lnTo>
                  <a:pt x="1761" y="2868"/>
                </a:lnTo>
                <a:lnTo>
                  <a:pt x="1777" y="2885"/>
                </a:lnTo>
                <a:lnTo>
                  <a:pt x="2018" y="3078"/>
                </a:lnTo>
                <a:lnTo>
                  <a:pt x="2038" y="3090"/>
                </a:lnTo>
                <a:lnTo>
                  <a:pt x="2058" y="3097"/>
                </a:lnTo>
                <a:lnTo>
                  <a:pt x="2079" y="3099"/>
                </a:lnTo>
                <a:lnTo>
                  <a:pt x="2099" y="3097"/>
                </a:lnTo>
                <a:lnTo>
                  <a:pt x="2118" y="3091"/>
                </a:lnTo>
                <a:lnTo>
                  <a:pt x="2136" y="3081"/>
                </a:lnTo>
                <a:lnTo>
                  <a:pt x="2152" y="3067"/>
                </a:lnTo>
                <a:lnTo>
                  <a:pt x="2538" y="2631"/>
                </a:lnTo>
                <a:lnTo>
                  <a:pt x="2551" y="2612"/>
                </a:lnTo>
                <a:lnTo>
                  <a:pt x="2559" y="2593"/>
                </a:lnTo>
                <a:lnTo>
                  <a:pt x="2563" y="2571"/>
                </a:lnTo>
                <a:lnTo>
                  <a:pt x="2561" y="2551"/>
                </a:lnTo>
                <a:lnTo>
                  <a:pt x="2556" y="2530"/>
                </a:lnTo>
                <a:lnTo>
                  <a:pt x="2546" y="2511"/>
                </a:lnTo>
                <a:lnTo>
                  <a:pt x="2530" y="2494"/>
                </a:lnTo>
                <a:lnTo>
                  <a:pt x="2512" y="2482"/>
                </a:lnTo>
                <a:lnTo>
                  <a:pt x="2492" y="2474"/>
                </a:lnTo>
                <a:lnTo>
                  <a:pt x="2471" y="2470"/>
                </a:lnTo>
                <a:close/>
                <a:moveTo>
                  <a:pt x="919" y="2373"/>
                </a:moveTo>
                <a:lnTo>
                  <a:pt x="1354" y="2373"/>
                </a:lnTo>
                <a:lnTo>
                  <a:pt x="1369" y="2375"/>
                </a:lnTo>
                <a:lnTo>
                  <a:pt x="1383" y="2382"/>
                </a:lnTo>
                <a:lnTo>
                  <a:pt x="1393" y="2393"/>
                </a:lnTo>
                <a:lnTo>
                  <a:pt x="1400" y="2406"/>
                </a:lnTo>
                <a:lnTo>
                  <a:pt x="1402" y="2421"/>
                </a:lnTo>
                <a:lnTo>
                  <a:pt x="1402" y="2470"/>
                </a:lnTo>
                <a:lnTo>
                  <a:pt x="1400" y="2485"/>
                </a:lnTo>
                <a:lnTo>
                  <a:pt x="1393" y="2498"/>
                </a:lnTo>
                <a:lnTo>
                  <a:pt x="1383" y="2509"/>
                </a:lnTo>
                <a:lnTo>
                  <a:pt x="1369" y="2516"/>
                </a:lnTo>
                <a:lnTo>
                  <a:pt x="1354" y="2518"/>
                </a:lnTo>
                <a:lnTo>
                  <a:pt x="919" y="2518"/>
                </a:lnTo>
                <a:lnTo>
                  <a:pt x="904" y="2516"/>
                </a:lnTo>
                <a:lnTo>
                  <a:pt x="890" y="2509"/>
                </a:lnTo>
                <a:lnTo>
                  <a:pt x="880" y="2498"/>
                </a:lnTo>
                <a:lnTo>
                  <a:pt x="873" y="2485"/>
                </a:lnTo>
                <a:lnTo>
                  <a:pt x="871" y="2470"/>
                </a:lnTo>
                <a:lnTo>
                  <a:pt x="871" y="2421"/>
                </a:lnTo>
                <a:lnTo>
                  <a:pt x="873" y="2406"/>
                </a:lnTo>
                <a:lnTo>
                  <a:pt x="880" y="2393"/>
                </a:lnTo>
                <a:lnTo>
                  <a:pt x="890" y="2382"/>
                </a:lnTo>
                <a:lnTo>
                  <a:pt x="904" y="2375"/>
                </a:lnTo>
                <a:lnTo>
                  <a:pt x="919" y="2373"/>
                </a:lnTo>
                <a:close/>
                <a:moveTo>
                  <a:pt x="749" y="2264"/>
                </a:moveTo>
                <a:lnTo>
                  <a:pt x="762" y="2267"/>
                </a:lnTo>
                <a:lnTo>
                  <a:pt x="774" y="2275"/>
                </a:lnTo>
                <a:lnTo>
                  <a:pt x="784" y="2286"/>
                </a:lnTo>
                <a:lnTo>
                  <a:pt x="789" y="2299"/>
                </a:lnTo>
                <a:lnTo>
                  <a:pt x="789" y="2312"/>
                </a:lnTo>
                <a:lnTo>
                  <a:pt x="786" y="2326"/>
                </a:lnTo>
                <a:lnTo>
                  <a:pt x="778" y="2338"/>
                </a:lnTo>
                <a:lnTo>
                  <a:pt x="600" y="2538"/>
                </a:lnTo>
                <a:lnTo>
                  <a:pt x="590" y="2547"/>
                </a:lnTo>
                <a:lnTo>
                  <a:pt x="578" y="2552"/>
                </a:lnTo>
                <a:lnTo>
                  <a:pt x="566" y="2554"/>
                </a:lnTo>
                <a:lnTo>
                  <a:pt x="552" y="2551"/>
                </a:lnTo>
                <a:lnTo>
                  <a:pt x="538" y="2544"/>
                </a:lnTo>
                <a:lnTo>
                  <a:pt x="428" y="2454"/>
                </a:lnTo>
                <a:lnTo>
                  <a:pt x="418" y="2444"/>
                </a:lnTo>
                <a:lnTo>
                  <a:pt x="412" y="2432"/>
                </a:lnTo>
                <a:lnTo>
                  <a:pt x="411" y="2418"/>
                </a:lnTo>
                <a:lnTo>
                  <a:pt x="413" y="2405"/>
                </a:lnTo>
                <a:lnTo>
                  <a:pt x="420" y="2391"/>
                </a:lnTo>
                <a:lnTo>
                  <a:pt x="431" y="2382"/>
                </a:lnTo>
                <a:lnTo>
                  <a:pt x="444" y="2377"/>
                </a:lnTo>
                <a:lnTo>
                  <a:pt x="457" y="2375"/>
                </a:lnTo>
                <a:lnTo>
                  <a:pt x="471" y="2378"/>
                </a:lnTo>
                <a:lnTo>
                  <a:pt x="483" y="2385"/>
                </a:lnTo>
                <a:lnTo>
                  <a:pt x="561" y="2448"/>
                </a:lnTo>
                <a:lnTo>
                  <a:pt x="712" y="2278"/>
                </a:lnTo>
                <a:lnTo>
                  <a:pt x="722" y="2269"/>
                </a:lnTo>
                <a:lnTo>
                  <a:pt x="735" y="2265"/>
                </a:lnTo>
                <a:lnTo>
                  <a:pt x="749" y="2264"/>
                </a:lnTo>
                <a:close/>
                <a:moveTo>
                  <a:pt x="2128" y="2131"/>
                </a:moveTo>
                <a:lnTo>
                  <a:pt x="2192" y="2134"/>
                </a:lnTo>
                <a:lnTo>
                  <a:pt x="2254" y="2144"/>
                </a:lnTo>
                <a:lnTo>
                  <a:pt x="2315" y="2159"/>
                </a:lnTo>
                <a:lnTo>
                  <a:pt x="2372" y="2180"/>
                </a:lnTo>
                <a:lnTo>
                  <a:pt x="2428" y="2207"/>
                </a:lnTo>
                <a:lnTo>
                  <a:pt x="2479" y="2238"/>
                </a:lnTo>
                <a:lnTo>
                  <a:pt x="2527" y="2274"/>
                </a:lnTo>
                <a:lnTo>
                  <a:pt x="2572" y="2315"/>
                </a:lnTo>
                <a:lnTo>
                  <a:pt x="2612" y="2360"/>
                </a:lnTo>
                <a:lnTo>
                  <a:pt x="2649" y="2408"/>
                </a:lnTo>
                <a:lnTo>
                  <a:pt x="2680" y="2460"/>
                </a:lnTo>
                <a:lnTo>
                  <a:pt x="2707" y="2516"/>
                </a:lnTo>
                <a:lnTo>
                  <a:pt x="2728" y="2573"/>
                </a:lnTo>
                <a:lnTo>
                  <a:pt x="2744" y="2634"/>
                </a:lnTo>
                <a:lnTo>
                  <a:pt x="2753" y="2696"/>
                </a:lnTo>
                <a:lnTo>
                  <a:pt x="2756" y="2760"/>
                </a:lnTo>
                <a:lnTo>
                  <a:pt x="2753" y="2825"/>
                </a:lnTo>
                <a:lnTo>
                  <a:pt x="2744" y="2888"/>
                </a:lnTo>
                <a:lnTo>
                  <a:pt x="2728" y="2947"/>
                </a:lnTo>
                <a:lnTo>
                  <a:pt x="2707" y="3006"/>
                </a:lnTo>
                <a:lnTo>
                  <a:pt x="2680" y="3060"/>
                </a:lnTo>
                <a:lnTo>
                  <a:pt x="2649" y="3113"/>
                </a:lnTo>
                <a:lnTo>
                  <a:pt x="2612" y="3161"/>
                </a:lnTo>
                <a:lnTo>
                  <a:pt x="2572" y="3205"/>
                </a:lnTo>
                <a:lnTo>
                  <a:pt x="2527" y="3246"/>
                </a:lnTo>
                <a:lnTo>
                  <a:pt x="2479" y="3282"/>
                </a:lnTo>
                <a:lnTo>
                  <a:pt x="2428" y="3314"/>
                </a:lnTo>
                <a:lnTo>
                  <a:pt x="2372" y="3341"/>
                </a:lnTo>
                <a:lnTo>
                  <a:pt x="2315" y="3361"/>
                </a:lnTo>
                <a:lnTo>
                  <a:pt x="2254" y="3378"/>
                </a:lnTo>
                <a:lnTo>
                  <a:pt x="2192" y="3387"/>
                </a:lnTo>
                <a:lnTo>
                  <a:pt x="2128" y="3390"/>
                </a:lnTo>
                <a:lnTo>
                  <a:pt x="2064" y="3387"/>
                </a:lnTo>
                <a:lnTo>
                  <a:pt x="2001" y="3378"/>
                </a:lnTo>
                <a:lnTo>
                  <a:pt x="1940" y="3361"/>
                </a:lnTo>
                <a:lnTo>
                  <a:pt x="1883" y="3341"/>
                </a:lnTo>
                <a:lnTo>
                  <a:pt x="1828" y="3314"/>
                </a:lnTo>
                <a:lnTo>
                  <a:pt x="1776" y="3282"/>
                </a:lnTo>
                <a:lnTo>
                  <a:pt x="1728" y="3246"/>
                </a:lnTo>
                <a:lnTo>
                  <a:pt x="1683" y="3205"/>
                </a:lnTo>
                <a:lnTo>
                  <a:pt x="1643" y="3161"/>
                </a:lnTo>
                <a:lnTo>
                  <a:pt x="1606" y="3113"/>
                </a:lnTo>
                <a:lnTo>
                  <a:pt x="1575" y="3060"/>
                </a:lnTo>
                <a:lnTo>
                  <a:pt x="1549" y="3006"/>
                </a:lnTo>
                <a:lnTo>
                  <a:pt x="1527" y="2947"/>
                </a:lnTo>
                <a:lnTo>
                  <a:pt x="1512" y="2888"/>
                </a:lnTo>
                <a:lnTo>
                  <a:pt x="1503" y="2825"/>
                </a:lnTo>
                <a:lnTo>
                  <a:pt x="1499" y="2760"/>
                </a:lnTo>
                <a:lnTo>
                  <a:pt x="1503" y="2696"/>
                </a:lnTo>
                <a:lnTo>
                  <a:pt x="1512" y="2634"/>
                </a:lnTo>
                <a:lnTo>
                  <a:pt x="1527" y="2573"/>
                </a:lnTo>
                <a:lnTo>
                  <a:pt x="1549" y="2516"/>
                </a:lnTo>
                <a:lnTo>
                  <a:pt x="1575" y="2460"/>
                </a:lnTo>
                <a:lnTo>
                  <a:pt x="1606" y="2408"/>
                </a:lnTo>
                <a:lnTo>
                  <a:pt x="1643" y="2360"/>
                </a:lnTo>
                <a:lnTo>
                  <a:pt x="1683" y="2315"/>
                </a:lnTo>
                <a:lnTo>
                  <a:pt x="1728" y="2274"/>
                </a:lnTo>
                <a:lnTo>
                  <a:pt x="1776" y="2238"/>
                </a:lnTo>
                <a:lnTo>
                  <a:pt x="1828" y="2207"/>
                </a:lnTo>
                <a:lnTo>
                  <a:pt x="1883" y="2180"/>
                </a:lnTo>
                <a:lnTo>
                  <a:pt x="1940" y="2159"/>
                </a:lnTo>
                <a:lnTo>
                  <a:pt x="2001" y="2144"/>
                </a:lnTo>
                <a:lnTo>
                  <a:pt x="2064" y="2134"/>
                </a:lnTo>
                <a:lnTo>
                  <a:pt x="2128" y="2131"/>
                </a:lnTo>
                <a:close/>
                <a:moveTo>
                  <a:pt x="919" y="1937"/>
                </a:moveTo>
                <a:lnTo>
                  <a:pt x="1451" y="1937"/>
                </a:lnTo>
                <a:lnTo>
                  <a:pt x="1466" y="1939"/>
                </a:lnTo>
                <a:lnTo>
                  <a:pt x="1479" y="1947"/>
                </a:lnTo>
                <a:lnTo>
                  <a:pt x="1490" y="1957"/>
                </a:lnTo>
                <a:lnTo>
                  <a:pt x="1496" y="1970"/>
                </a:lnTo>
                <a:lnTo>
                  <a:pt x="1499" y="1986"/>
                </a:lnTo>
                <a:lnTo>
                  <a:pt x="1499" y="2034"/>
                </a:lnTo>
                <a:lnTo>
                  <a:pt x="1496" y="2049"/>
                </a:lnTo>
                <a:lnTo>
                  <a:pt x="1490" y="2063"/>
                </a:lnTo>
                <a:lnTo>
                  <a:pt x="1479" y="2073"/>
                </a:lnTo>
                <a:lnTo>
                  <a:pt x="1466" y="2080"/>
                </a:lnTo>
                <a:lnTo>
                  <a:pt x="1451" y="2082"/>
                </a:lnTo>
                <a:lnTo>
                  <a:pt x="919" y="2082"/>
                </a:lnTo>
                <a:lnTo>
                  <a:pt x="904" y="2080"/>
                </a:lnTo>
                <a:lnTo>
                  <a:pt x="890" y="2073"/>
                </a:lnTo>
                <a:lnTo>
                  <a:pt x="880" y="2063"/>
                </a:lnTo>
                <a:lnTo>
                  <a:pt x="873" y="2049"/>
                </a:lnTo>
                <a:lnTo>
                  <a:pt x="871" y="2034"/>
                </a:lnTo>
                <a:lnTo>
                  <a:pt x="871" y="1986"/>
                </a:lnTo>
                <a:lnTo>
                  <a:pt x="873" y="1970"/>
                </a:lnTo>
                <a:lnTo>
                  <a:pt x="880" y="1957"/>
                </a:lnTo>
                <a:lnTo>
                  <a:pt x="890" y="1947"/>
                </a:lnTo>
                <a:lnTo>
                  <a:pt x="904" y="1939"/>
                </a:lnTo>
                <a:lnTo>
                  <a:pt x="919" y="1937"/>
                </a:lnTo>
                <a:close/>
                <a:moveTo>
                  <a:pt x="749" y="1849"/>
                </a:moveTo>
                <a:lnTo>
                  <a:pt x="762" y="1852"/>
                </a:lnTo>
                <a:lnTo>
                  <a:pt x="774" y="1860"/>
                </a:lnTo>
                <a:lnTo>
                  <a:pt x="784" y="1871"/>
                </a:lnTo>
                <a:lnTo>
                  <a:pt x="789" y="1884"/>
                </a:lnTo>
                <a:lnTo>
                  <a:pt x="789" y="1897"/>
                </a:lnTo>
                <a:lnTo>
                  <a:pt x="786" y="1911"/>
                </a:lnTo>
                <a:lnTo>
                  <a:pt x="778" y="1923"/>
                </a:lnTo>
                <a:lnTo>
                  <a:pt x="600" y="2123"/>
                </a:lnTo>
                <a:lnTo>
                  <a:pt x="590" y="2132"/>
                </a:lnTo>
                <a:lnTo>
                  <a:pt x="578" y="2137"/>
                </a:lnTo>
                <a:lnTo>
                  <a:pt x="566" y="2139"/>
                </a:lnTo>
                <a:lnTo>
                  <a:pt x="552" y="2136"/>
                </a:lnTo>
                <a:lnTo>
                  <a:pt x="538" y="2129"/>
                </a:lnTo>
                <a:lnTo>
                  <a:pt x="428" y="2039"/>
                </a:lnTo>
                <a:lnTo>
                  <a:pt x="418" y="2029"/>
                </a:lnTo>
                <a:lnTo>
                  <a:pt x="412" y="2017"/>
                </a:lnTo>
                <a:lnTo>
                  <a:pt x="411" y="2003"/>
                </a:lnTo>
                <a:lnTo>
                  <a:pt x="413" y="1990"/>
                </a:lnTo>
                <a:lnTo>
                  <a:pt x="420" y="1976"/>
                </a:lnTo>
                <a:lnTo>
                  <a:pt x="431" y="1967"/>
                </a:lnTo>
                <a:lnTo>
                  <a:pt x="444" y="1962"/>
                </a:lnTo>
                <a:lnTo>
                  <a:pt x="457" y="1960"/>
                </a:lnTo>
                <a:lnTo>
                  <a:pt x="471" y="1963"/>
                </a:lnTo>
                <a:lnTo>
                  <a:pt x="483" y="1970"/>
                </a:lnTo>
                <a:lnTo>
                  <a:pt x="561" y="2033"/>
                </a:lnTo>
                <a:lnTo>
                  <a:pt x="712" y="1863"/>
                </a:lnTo>
                <a:lnTo>
                  <a:pt x="722" y="1854"/>
                </a:lnTo>
                <a:lnTo>
                  <a:pt x="735" y="1850"/>
                </a:lnTo>
                <a:lnTo>
                  <a:pt x="749" y="1849"/>
                </a:lnTo>
                <a:close/>
                <a:moveTo>
                  <a:pt x="919" y="1550"/>
                </a:moveTo>
                <a:lnTo>
                  <a:pt x="1692" y="1550"/>
                </a:lnTo>
                <a:lnTo>
                  <a:pt x="1708" y="1552"/>
                </a:lnTo>
                <a:lnTo>
                  <a:pt x="1721" y="1559"/>
                </a:lnTo>
                <a:lnTo>
                  <a:pt x="1731" y="1570"/>
                </a:lnTo>
                <a:lnTo>
                  <a:pt x="1738" y="1583"/>
                </a:lnTo>
                <a:lnTo>
                  <a:pt x="1740" y="1598"/>
                </a:lnTo>
                <a:lnTo>
                  <a:pt x="1740" y="1647"/>
                </a:lnTo>
                <a:lnTo>
                  <a:pt x="1738" y="1662"/>
                </a:lnTo>
                <a:lnTo>
                  <a:pt x="1731" y="1675"/>
                </a:lnTo>
                <a:lnTo>
                  <a:pt x="1721" y="1686"/>
                </a:lnTo>
                <a:lnTo>
                  <a:pt x="1708" y="1693"/>
                </a:lnTo>
                <a:lnTo>
                  <a:pt x="1692" y="1695"/>
                </a:lnTo>
                <a:lnTo>
                  <a:pt x="919" y="1695"/>
                </a:lnTo>
                <a:lnTo>
                  <a:pt x="904" y="1693"/>
                </a:lnTo>
                <a:lnTo>
                  <a:pt x="890" y="1686"/>
                </a:lnTo>
                <a:lnTo>
                  <a:pt x="880" y="1675"/>
                </a:lnTo>
                <a:lnTo>
                  <a:pt x="873" y="1662"/>
                </a:lnTo>
                <a:lnTo>
                  <a:pt x="871" y="1647"/>
                </a:lnTo>
                <a:lnTo>
                  <a:pt x="871" y="1598"/>
                </a:lnTo>
                <a:lnTo>
                  <a:pt x="873" y="1583"/>
                </a:lnTo>
                <a:lnTo>
                  <a:pt x="880" y="1570"/>
                </a:lnTo>
                <a:lnTo>
                  <a:pt x="890" y="1559"/>
                </a:lnTo>
                <a:lnTo>
                  <a:pt x="904" y="1552"/>
                </a:lnTo>
                <a:lnTo>
                  <a:pt x="919" y="1550"/>
                </a:lnTo>
                <a:close/>
                <a:moveTo>
                  <a:pt x="749" y="1437"/>
                </a:moveTo>
                <a:lnTo>
                  <a:pt x="762" y="1440"/>
                </a:lnTo>
                <a:lnTo>
                  <a:pt x="774" y="1448"/>
                </a:lnTo>
                <a:lnTo>
                  <a:pt x="784" y="1459"/>
                </a:lnTo>
                <a:lnTo>
                  <a:pt x="789" y="1472"/>
                </a:lnTo>
                <a:lnTo>
                  <a:pt x="789" y="1485"/>
                </a:lnTo>
                <a:lnTo>
                  <a:pt x="786" y="1499"/>
                </a:lnTo>
                <a:lnTo>
                  <a:pt x="778" y="1511"/>
                </a:lnTo>
                <a:lnTo>
                  <a:pt x="600" y="1711"/>
                </a:lnTo>
                <a:lnTo>
                  <a:pt x="590" y="1720"/>
                </a:lnTo>
                <a:lnTo>
                  <a:pt x="578" y="1725"/>
                </a:lnTo>
                <a:lnTo>
                  <a:pt x="566" y="1727"/>
                </a:lnTo>
                <a:lnTo>
                  <a:pt x="552" y="1724"/>
                </a:lnTo>
                <a:lnTo>
                  <a:pt x="538" y="1717"/>
                </a:lnTo>
                <a:lnTo>
                  <a:pt x="428" y="1627"/>
                </a:lnTo>
                <a:lnTo>
                  <a:pt x="418" y="1617"/>
                </a:lnTo>
                <a:lnTo>
                  <a:pt x="412" y="1605"/>
                </a:lnTo>
                <a:lnTo>
                  <a:pt x="411" y="1591"/>
                </a:lnTo>
                <a:lnTo>
                  <a:pt x="413" y="1577"/>
                </a:lnTo>
                <a:lnTo>
                  <a:pt x="420" y="1565"/>
                </a:lnTo>
                <a:lnTo>
                  <a:pt x="431" y="1555"/>
                </a:lnTo>
                <a:lnTo>
                  <a:pt x="444" y="1550"/>
                </a:lnTo>
                <a:lnTo>
                  <a:pt x="457" y="1548"/>
                </a:lnTo>
                <a:lnTo>
                  <a:pt x="471" y="1551"/>
                </a:lnTo>
                <a:lnTo>
                  <a:pt x="483" y="1558"/>
                </a:lnTo>
                <a:lnTo>
                  <a:pt x="561" y="1621"/>
                </a:lnTo>
                <a:lnTo>
                  <a:pt x="712" y="1452"/>
                </a:lnTo>
                <a:lnTo>
                  <a:pt x="722" y="1442"/>
                </a:lnTo>
                <a:lnTo>
                  <a:pt x="735" y="1438"/>
                </a:lnTo>
                <a:lnTo>
                  <a:pt x="749" y="1437"/>
                </a:lnTo>
                <a:close/>
                <a:moveTo>
                  <a:pt x="919" y="1114"/>
                </a:moveTo>
                <a:lnTo>
                  <a:pt x="1692" y="1114"/>
                </a:lnTo>
                <a:lnTo>
                  <a:pt x="1708" y="1117"/>
                </a:lnTo>
                <a:lnTo>
                  <a:pt x="1721" y="1123"/>
                </a:lnTo>
                <a:lnTo>
                  <a:pt x="1731" y="1134"/>
                </a:lnTo>
                <a:lnTo>
                  <a:pt x="1738" y="1147"/>
                </a:lnTo>
                <a:lnTo>
                  <a:pt x="1740" y="1162"/>
                </a:lnTo>
                <a:lnTo>
                  <a:pt x="1740" y="1211"/>
                </a:lnTo>
                <a:lnTo>
                  <a:pt x="1738" y="1226"/>
                </a:lnTo>
                <a:lnTo>
                  <a:pt x="1731" y="1239"/>
                </a:lnTo>
                <a:lnTo>
                  <a:pt x="1721" y="1250"/>
                </a:lnTo>
                <a:lnTo>
                  <a:pt x="1708" y="1256"/>
                </a:lnTo>
                <a:lnTo>
                  <a:pt x="1692" y="1259"/>
                </a:lnTo>
                <a:lnTo>
                  <a:pt x="919" y="1259"/>
                </a:lnTo>
                <a:lnTo>
                  <a:pt x="904" y="1256"/>
                </a:lnTo>
                <a:lnTo>
                  <a:pt x="890" y="1250"/>
                </a:lnTo>
                <a:lnTo>
                  <a:pt x="880" y="1239"/>
                </a:lnTo>
                <a:lnTo>
                  <a:pt x="873" y="1226"/>
                </a:lnTo>
                <a:lnTo>
                  <a:pt x="871" y="1211"/>
                </a:lnTo>
                <a:lnTo>
                  <a:pt x="871" y="1162"/>
                </a:lnTo>
                <a:lnTo>
                  <a:pt x="873" y="1147"/>
                </a:lnTo>
                <a:lnTo>
                  <a:pt x="880" y="1134"/>
                </a:lnTo>
                <a:lnTo>
                  <a:pt x="890" y="1123"/>
                </a:lnTo>
                <a:lnTo>
                  <a:pt x="904" y="1117"/>
                </a:lnTo>
                <a:lnTo>
                  <a:pt x="919" y="1114"/>
                </a:lnTo>
                <a:close/>
                <a:moveTo>
                  <a:pt x="749" y="1006"/>
                </a:moveTo>
                <a:lnTo>
                  <a:pt x="762" y="1010"/>
                </a:lnTo>
                <a:lnTo>
                  <a:pt x="774" y="1017"/>
                </a:lnTo>
                <a:lnTo>
                  <a:pt x="784" y="1028"/>
                </a:lnTo>
                <a:lnTo>
                  <a:pt x="789" y="1041"/>
                </a:lnTo>
                <a:lnTo>
                  <a:pt x="789" y="1055"/>
                </a:lnTo>
                <a:lnTo>
                  <a:pt x="786" y="1068"/>
                </a:lnTo>
                <a:lnTo>
                  <a:pt x="778" y="1080"/>
                </a:lnTo>
                <a:lnTo>
                  <a:pt x="600" y="1281"/>
                </a:lnTo>
                <a:lnTo>
                  <a:pt x="590" y="1289"/>
                </a:lnTo>
                <a:lnTo>
                  <a:pt x="578" y="1294"/>
                </a:lnTo>
                <a:lnTo>
                  <a:pt x="566" y="1295"/>
                </a:lnTo>
                <a:lnTo>
                  <a:pt x="552" y="1293"/>
                </a:lnTo>
                <a:lnTo>
                  <a:pt x="538" y="1286"/>
                </a:lnTo>
                <a:lnTo>
                  <a:pt x="428" y="1197"/>
                </a:lnTo>
                <a:lnTo>
                  <a:pt x="418" y="1187"/>
                </a:lnTo>
                <a:lnTo>
                  <a:pt x="412" y="1173"/>
                </a:lnTo>
                <a:lnTo>
                  <a:pt x="411" y="1160"/>
                </a:lnTo>
                <a:lnTo>
                  <a:pt x="413" y="1146"/>
                </a:lnTo>
                <a:lnTo>
                  <a:pt x="420" y="1134"/>
                </a:lnTo>
                <a:lnTo>
                  <a:pt x="431" y="1125"/>
                </a:lnTo>
                <a:lnTo>
                  <a:pt x="444" y="1119"/>
                </a:lnTo>
                <a:lnTo>
                  <a:pt x="457" y="1118"/>
                </a:lnTo>
                <a:lnTo>
                  <a:pt x="471" y="1120"/>
                </a:lnTo>
                <a:lnTo>
                  <a:pt x="483" y="1127"/>
                </a:lnTo>
                <a:lnTo>
                  <a:pt x="561" y="1190"/>
                </a:lnTo>
                <a:lnTo>
                  <a:pt x="712" y="1021"/>
                </a:lnTo>
                <a:lnTo>
                  <a:pt x="722" y="1012"/>
                </a:lnTo>
                <a:lnTo>
                  <a:pt x="735" y="1007"/>
                </a:lnTo>
                <a:lnTo>
                  <a:pt x="749" y="1006"/>
                </a:lnTo>
                <a:close/>
                <a:moveTo>
                  <a:pt x="146" y="339"/>
                </a:moveTo>
                <a:lnTo>
                  <a:pt x="537" y="339"/>
                </a:lnTo>
                <a:lnTo>
                  <a:pt x="533" y="364"/>
                </a:lnTo>
                <a:lnTo>
                  <a:pt x="532" y="389"/>
                </a:lnTo>
                <a:lnTo>
                  <a:pt x="535" y="428"/>
                </a:lnTo>
                <a:lnTo>
                  <a:pt x="545" y="465"/>
                </a:lnTo>
                <a:lnTo>
                  <a:pt x="559" y="499"/>
                </a:lnTo>
                <a:lnTo>
                  <a:pt x="578" y="531"/>
                </a:lnTo>
                <a:lnTo>
                  <a:pt x="602" y="559"/>
                </a:lnTo>
                <a:lnTo>
                  <a:pt x="631" y="583"/>
                </a:lnTo>
                <a:lnTo>
                  <a:pt x="663" y="603"/>
                </a:lnTo>
                <a:lnTo>
                  <a:pt x="696" y="617"/>
                </a:lnTo>
                <a:lnTo>
                  <a:pt x="733" y="627"/>
                </a:lnTo>
                <a:lnTo>
                  <a:pt x="772" y="630"/>
                </a:lnTo>
                <a:lnTo>
                  <a:pt x="1404" y="630"/>
                </a:lnTo>
                <a:lnTo>
                  <a:pt x="1443" y="627"/>
                </a:lnTo>
                <a:lnTo>
                  <a:pt x="1480" y="617"/>
                </a:lnTo>
                <a:lnTo>
                  <a:pt x="1514" y="603"/>
                </a:lnTo>
                <a:lnTo>
                  <a:pt x="1546" y="582"/>
                </a:lnTo>
                <a:lnTo>
                  <a:pt x="1573" y="559"/>
                </a:lnTo>
                <a:lnTo>
                  <a:pt x="1598" y="530"/>
                </a:lnTo>
                <a:lnTo>
                  <a:pt x="1617" y="498"/>
                </a:lnTo>
                <a:lnTo>
                  <a:pt x="1632" y="463"/>
                </a:lnTo>
                <a:lnTo>
                  <a:pt x="1641" y="425"/>
                </a:lnTo>
                <a:lnTo>
                  <a:pt x="1644" y="386"/>
                </a:lnTo>
                <a:lnTo>
                  <a:pt x="1643" y="363"/>
                </a:lnTo>
                <a:lnTo>
                  <a:pt x="1639" y="339"/>
                </a:lnTo>
                <a:lnTo>
                  <a:pt x="1934" y="339"/>
                </a:lnTo>
                <a:lnTo>
                  <a:pt x="1975" y="341"/>
                </a:lnTo>
                <a:lnTo>
                  <a:pt x="2012" y="347"/>
                </a:lnTo>
                <a:lnTo>
                  <a:pt x="2045" y="357"/>
                </a:lnTo>
                <a:lnTo>
                  <a:pt x="2076" y="370"/>
                </a:lnTo>
                <a:lnTo>
                  <a:pt x="2102" y="386"/>
                </a:lnTo>
                <a:lnTo>
                  <a:pt x="2124" y="406"/>
                </a:lnTo>
                <a:lnTo>
                  <a:pt x="2143" y="427"/>
                </a:lnTo>
                <a:lnTo>
                  <a:pt x="2157" y="451"/>
                </a:lnTo>
                <a:lnTo>
                  <a:pt x="2167" y="477"/>
                </a:lnTo>
                <a:lnTo>
                  <a:pt x="2174" y="504"/>
                </a:lnTo>
                <a:lnTo>
                  <a:pt x="2176" y="533"/>
                </a:lnTo>
                <a:lnTo>
                  <a:pt x="2176" y="1988"/>
                </a:lnTo>
                <a:lnTo>
                  <a:pt x="2152" y="1987"/>
                </a:lnTo>
                <a:lnTo>
                  <a:pt x="2128" y="1986"/>
                </a:lnTo>
                <a:lnTo>
                  <a:pt x="2062" y="1989"/>
                </a:lnTo>
                <a:lnTo>
                  <a:pt x="1997" y="1997"/>
                </a:lnTo>
                <a:lnTo>
                  <a:pt x="1934" y="2011"/>
                </a:lnTo>
                <a:lnTo>
                  <a:pt x="1934" y="872"/>
                </a:lnTo>
                <a:lnTo>
                  <a:pt x="242" y="872"/>
                </a:lnTo>
                <a:lnTo>
                  <a:pt x="242" y="2809"/>
                </a:lnTo>
                <a:lnTo>
                  <a:pt x="1357" y="2809"/>
                </a:lnTo>
                <a:lnTo>
                  <a:pt x="1363" y="2872"/>
                </a:lnTo>
                <a:lnTo>
                  <a:pt x="1374" y="2934"/>
                </a:lnTo>
                <a:lnTo>
                  <a:pt x="1391" y="2993"/>
                </a:lnTo>
                <a:lnTo>
                  <a:pt x="1411" y="3051"/>
                </a:lnTo>
                <a:lnTo>
                  <a:pt x="194" y="3051"/>
                </a:lnTo>
                <a:lnTo>
                  <a:pt x="159" y="3048"/>
                </a:lnTo>
                <a:lnTo>
                  <a:pt x="126" y="3039"/>
                </a:lnTo>
                <a:lnTo>
                  <a:pt x="96" y="3024"/>
                </a:lnTo>
                <a:lnTo>
                  <a:pt x="69" y="3006"/>
                </a:lnTo>
                <a:lnTo>
                  <a:pt x="46" y="2982"/>
                </a:lnTo>
                <a:lnTo>
                  <a:pt x="27" y="2955"/>
                </a:lnTo>
                <a:lnTo>
                  <a:pt x="12" y="2925"/>
                </a:lnTo>
                <a:lnTo>
                  <a:pt x="3" y="2892"/>
                </a:lnTo>
                <a:lnTo>
                  <a:pt x="0" y="2857"/>
                </a:lnTo>
                <a:lnTo>
                  <a:pt x="0" y="533"/>
                </a:lnTo>
                <a:lnTo>
                  <a:pt x="3" y="501"/>
                </a:lnTo>
                <a:lnTo>
                  <a:pt x="9" y="472"/>
                </a:lnTo>
                <a:lnTo>
                  <a:pt x="20" y="444"/>
                </a:lnTo>
                <a:lnTo>
                  <a:pt x="35" y="418"/>
                </a:lnTo>
                <a:lnTo>
                  <a:pt x="51" y="396"/>
                </a:lnTo>
                <a:lnTo>
                  <a:pt x="69" y="376"/>
                </a:lnTo>
                <a:lnTo>
                  <a:pt x="88" y="361"/>
                </a:lnTo>
                <a:lnTo>
                  <a:pt x="108" y="349"/>
                </a:lnTo>
                <a:lnTo>
                  <a:pt x="127" y="341"/>
                </a:lnTo>
                <a:lnTo>
                  <a:pt x="146" y="339"/>
                </a:lnTo>
                <a:close/>
                <a:moveTo>
                  <a:pt x="1088" y="97"/>
                </a:moveTo>
                <a:lnTo>
                  <a:pt x="1069" y="100"/>
                </a:lnTo>
                <a:lnTo>
                  <a:pt x="1051" y="107"/>
                </a:lnTo>
                <a:lnTo>
                  <a:pt x="1037" y="118"/>
                </a:lnTo>
                <a:lnTo>
                  <a:pt x="1026" y="133"/>
                </a:lnTo>
                <a:lnTo>
                  <a:pt x="1018" y="150"/>
                </a:lnTo>
                <a:lnTo>
                  <a:pt x="1015" y="170"/>
                </a:lnTo>
                <a:lnTo>
                  <a:pt x="1018" y="189"/>
                </a:lnTo>
                <a:lnTo>
                  <a:pt x="1026" y="206"/>
                </a:lnTo>
                <a:lnTo>
                  <a:pt x="1037" y="221"/>
                </a:lnTo>
                <a:lnTo>
                  <a:pt x="1051" y="232"/>
                </a:lnTo>
                <a:lnTo>
                  <a:pt x="1069" y="239"/>
                </a:lnTo>
                <a:lnTo>
                  <a:pt x="1088" y="242"/>
                </a:lnTo>
                <a:lnTo>
                  <a:pt x="1108" y="239"/>
                </a:lnTo>
                <a:lnTo>
                  <a:pt x="1125" y="232"/>
                </a:lnTo>
                <a:lnTo>
                  <a:pt x="1139" y="221"/>
                </a:lnTo>
                <a:lnTo>
                  <a:pt x="1151" y="206"/>
                </a:lnTo>
                <a:lnTo>
                  <a:pt x="1158" y="189"/>
                </a:lnTo>
                <a:lnTo>
                  <a:pt x="1161" y="170"/>
                </a:lnTo>
                <a:lnTo>
                  <a:pt x="1158" y="150"/>
                </a:lnTo>
                <a:lnTo>
                  <a:pt x="1151" y="133"/>
                </a:lnTo>
                <a:lnTo>
                  <a:pt x="1139" y="118"/>
                </a:lnTo>
                <a:lnTo>
                  <a:pt x="1125" y="107"/>
                </a:lnTo>
                <a:lnTo>
                  <a:pt x="1108" y="100"/>
                </a:lnTo>
                <a:lnTo>
                  <a:pt x="1088" y="97"/>
                </a:lnTo>
                <a:close/>
                <a:moveTo>
                  <a:pt x="1086" y="0"/>
                </a:moveTo>
                <a:lnTo>
                  <a:pt x="1090" y="0"/>
                </a:lnTo>
                <a:lnTo>
                  <a:pt x="1120" y="3"/>
                </a:lnTo>
                <a:lnTo>
                  <a:pt x="1149" y="10"/>
                </a:lnTo>
                <a:lnTo>
                  <a:pt x="1174" y="23"/>
                </a:lnTo>
                <a:lnTo>
                  <a:pt x="1198" y="39"/>
                </a:lnTo>
                <a:lnTo>
                  <a:pt x="1218" y="60"/>
                </a:lnTo>
                <a:lnTo>
                  <a:pt x="1235" y="83"/>
                </a:lnTo>
                <a:lnTo>
                  <a:pt x="1247" y="109"/>
                </a:lnTo>
                <a:lnTo>
                  <a:pt x="1254" y="138"/>
                </a:lnTo>
                <a:lnTo>
                  <a:pt x="1257" y="167"/>
                </a:lnTo>
                <a:lnTo>
                  <a:pt x="1257" y="170"/>
                </a:lnTo>
                <a:lnTo>
                  <a:pt x="1259" y="189"/>
                </a:lnTo>
                <a:lnTo>
                  <a:pt x="1268" y="206"/>
                </a:lnTo>
                <a:lnTo>
                  <a:pt x="1279" y="221"/>
                </a:lnTo>
                <a:lnTo>
                  <a:pt x="1293" y="232"/>
                </a:lnTo>
                <a:lnTo>
                  <a:pt x="1310" y="239"/>
                </a:lnTo>
                <a:lnTo>
                  <a:pt x="1329" y="242"/>
                </a:lnTo>
                <a:lnTo>
                  <a:pt x="1404" y="242"/>
                </a:lnTo>
                <a:lnTo>
                  <a:pt x="1433" y="246"/>
                </a:lnTo>
                <a:lnTo>
                  <a:pt x="1459" y="254"/>
                </a:lnTo>
                <a:lnTo>
                  <a:pt x="1484" y="267"/>
                </a:lnTo>
                <a:lnTo>
                  <a:pt x="1506" y="285"/>
                </a:lnTo>
                <a:lnTo>
                  <a:pt x="1523" y="305"/>
                </a:lnTo>
                <a:lnTo>
                  <a:pt x="1536" y="330"/>
                </a:lnTo>
                <a:lnTo>
                  <a:pt x="1545" y="357"/>
                </a:lnTo>
                <a:lnTo>
                  <a:pt x="1548" y="386"/>
                </a:lnTo>
                <a:lnTo>
                  <a:pt x="1548" y="389"/>
                </a:lnTo>
                <a:lnTo>
                  <a:pt x="1545" y="418"/>
                </a:lnTo>
                <a:lnTo>
                  <a:pt x="1536" y="445"/>
                </a:lnTo>
                <a:lnTo>
                  <a:pt x="1523" y="469"/>
                </a:lnTo>
                <a:lnTo>
                  <a:pt x="1506" y="491"/>
                </a:lnTo>
                <a:lnTo>
                  <a:pt x="1484" y="509"/>
                </a:lnTo>
                <a:lnTo>
                  <a:pt x="1459" y="522"/>
                </a:lnTo>
                <a:lnTo>
                  <a:pt x="1433" y="530"/>
                </a:lnTo>
                <a:lnTo>
                  <a:pt x="1404" y="533"/>
                </a:lnTo>
                <a:lnTo>
                  <a:pt x="772" y="533"/>
                </a:lnTo>
                <a:lnTo>
                  <a:pt x="744" y="530"/>
                </a:lnTo>
                <a:lnTo>
                  <a:pt x="717" y="522"/>
                </a:lnTo>
                <a:lnTo>
                  <a:pt x="692" y="509"/>
                </a:lnTo>
                <a:lnTo>
                  <a:pt x="671" y="491"/>
                </a:lnTo>
                <a:lnTo>
                  <a:pt x="653" y="469"/>
                </a:lnTo>
                <a:lnTo>
                  <a:pt x="640" y="445"/>
                </a:lnTo>
                <a:lnTo>
                  <a:pt x="632" y="418"/>
                </a:lnTo>
                <a:lnTo>
                  <a:pt x="629" y="389"/>
                </a:lnTo>
                <a:lnTo>
                  <a:pt x="629" y="386"/>
                </a:lnTo>
                <a:lnTo>
                  <a:pt x="632" y="357"/>
                </a:lnTo>
                <a:lnTo>
                  <a:pt x="640" y="330"/>
                </a:lnTo>
                <a:lnTo>
                  <a:pt x="653" y="305"/>
                </a:lnTo>
                <a:lnTo>
                  <a:pt x="671" y="285"/>
                </a:lnTo>
                <a:lnTo>
                  <a:pt x="692" y="267"/>
                </a:lnTo>
                <a:lnTo>
                  <a:pt x="717" y="254"/>
                </a:lnTo>
                <a:lnTo>
                  <a:pt x="744" y="246"/>
                </a:lnTo>
                <a:lnTo>
                  <a:pt x="772" y="242"/>
                </a:lnTo>
                <a:lnTo>
                  <a:pt x="847" y="242"/>
                </a:lnTo>
                <a:lnTo>
                  <a:pt x="866" y="239"/>
                </a:lnTo>
                <a:lnTo>
                  <a:pt x="883" y="232"/>
                </a:lnTo>
                <a:lnTo>
                  <a:pt x="897" y="221"/>
                </a:lnTo>
                <a:lnTo>
                  <a:pt x="909" y="206"/>
                </a:lnTo>
                <a:lnTo>
                  <a:pt x="916" y="189"/>
                </a:lnTo>
                <a:lnTo>
                  <a:pt x="919" y="170"/>
                </a:lnTo>
                <a:lnTo>
                  <a:pt x="919" y="167"/>
                </a:lnTo>
                <a:lnTo>
                  <a:pt x="922" y="138"/>
                </a:lnTo>
                <a:lnTo>
                  <a:pt x="929" y="109"/>
                </a:lnTo>
                <a:lnTo>
                  <a:pt x="942" y="83"/>
                </a:lnTo>
                <a:lnTo>
                  <a:pt x="958" y="60"/>
                </a:lnTo>
                <a:lnTo>
                  <a:pt x="978" y="39"/>
                </a:lnTo>
                <a:lnTo>
                  <a:pt x="1002" y="23"/>
                </a:lnTo>
                <a:lnTo>
                  <a:pt x="1028" y="10"/>
                </a:lnTo>
                <a:lnTo>
                  <a:pt x="1056" y="3"/>
                </a:lnTo>
                <a:lnTo>
                  <a:pt x="108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6" name="Ellipse 45"/>
          <p:cNvSpPr/>
          <p:nvPr>
            <p:custDataLst>
              <p:tags r:id="rId11"/>
            </p:custDataLst>
          </p:nvPr>
        </p:nvSpPr>
        <p:spPr>
          <a:xfrm>
            <a:off x="5201898" y="4330737"/>
            <a:ext cx="914147" cy="91414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Plus 46"/>
          <p:cNvSpPr/>
          <p:nvPr>
            <p:custDataLst>
              <p:tags r:id="rId12"/>
            </p:custDataLst>
          </p:nvPr>
        </p:nvSpPr>
        <p:spPr>
          <a:xfrm>
            <a:off x="4101280" y="4516644"/>
            <a:ext cx="673100" cy="679919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ZoneTexte 47"/>
          <p:cNvSpPr txBox="1"/>
          <p:nvPr>
            <p:custDataLst>
              <p:tags r:id="rId13"/>
            </p:custDataLst>
          </p:nvPr>
        </p:nvSpPr>
        <p:spPr>
          <a:xfrm>
            <a:off x="4629059" y="5429130"/>
            <a:ext cx="208447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1600" b="1" cap="all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Préparation</a:t>
            </a:r>
            <a:endParaRPr lang="fr-CA" sz="16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1" name="Freeform 176"/>
          <p:cNvSpPr>
            <a:spLocks noChangeAspect="1" noEditPoints="1"/>
          </p:cNvSpPr>
          <p:nvPr>
            <p:custDataLst>
              <p:tags r:id="rId14"/>
            </p:custDataLst>
          </p:nvPr>
        </p:nvSpPr>
        <p:spPr bwMode="auto">
          <a:xfrm>
            <a:off x="5370971" y="4545814"/>
            <a:ext cx="576000" cy="413448"/>
          </a:xfrm>
          <a:custGeom>
            <a:avLst/>
            <a:gdLst>
              <a:gd name="T0" fmla="*/ 720 w 3426"/>
              <a:gd name="T1" fmla="*/ 262 h 2454"/>
              <a:gd name="T2" fmla="*/ 767 w 3426"/>
              <a:gd name="T3" fmla="*/ 294 h 2454"/>
              <a:gd name="T4" fmla="*/ 1436 w 3426"/>
              <a:gd name="T5" fmla="*/ 608 h 2454"/>
              <a:gd name="T6" fmla="*/ 814 w 3426"/>
              <a:gd name="T7" fmla="*/ 765 h 2454"/>
              <a:gd name="T8" fmla="*/ 769 w 3426"/>
              <a:gd name="T9" fmla="*/ 733 h 2454"/>
              <a:gd name="T10" fmla="*/ 159 w 3426"/>
              <a:gd name="T11" fmla="*/ 419 h 2454"/>
              <a:gd name="T12" fmla="*/ 161 w 3426"/>
              <a:gd name="T13" fmla="*/ 2287 h 2454"/>
              <a:gd name="T14" fmla="*/ 171 w 3426"/>
              <a:gd name="T15" fmla="*/ 2294 h 2454"/>
              <a:gd name="T16" fmla="*/ 918 w 3426"/>
              <a:gd name="T17" fmla="*/ 1174 h 2454"/>
              <a:gd name="T18" fmla="*/ 971 w 3426"/>
              <a:gd name="T19" fmla="*/ 1103 h 2454"/>
              <a:gd name="T20" fmla="*/ 1045 w 3426"/>
              <a:gd name="T21" fmla="*/ 1064 h 2454"/>
              <a:gd name="T22" fmla="*/ 2640 w 3426"/>
              <a:gd name="T23" fmla="*/ 1057 h 2454"/>
              <a:gd name="T24" fmla="*/ 2761 w 3426"/>
              <a:gd name="T25" fmla="*/ 1096 h 2454"/>
              <a:gd name="T26" fmla="*/ 2855 w 3426"/>
              <a:gd name="T27" fmla="*/ 1225 h 2454"/>
              <a:gd name="T28" fmla="*/ 2927 w 3426"/>
              <a:gd name="T29" fmla="*/ 1384 h 2454"/>
              <a:gd name="T30" fmla="*/ 2982 w 3426"/>
              <a:gd name="T31" fmla="*/ 1567 h 2454"/>
              <a:gd name="T32" fmla="*/ 3026 w 3426"/>
              <a:gd name="T33" fmla="*/ 1765 h 2454"/>
              <a:gd name="T34" fmla="*/ 2670 w 3426"/>
              <a:gd name="T35" fmla="*/ 2397 h 2454"/>
              <a:gd name="T36" fmla="*/ 2613 w 3426"/>
              <a:gd name="T37" fmla="*/ 2445 h 2454"/>
              <a:gd name="T38" fmla="*/ 175 w 3426"/>
              <a:gd name="T39" fmla="*/ 2454 h 2454"/>
              <a:gd name="T40" fmla="*/ 86 w 3426"/>
              <a:gd name="T41" fmla="*/ 2430 h 2454"/>
              <a:gd name="T42" fmla="*/ 24 w 3426"/>
              <a:gd name="T43" fmla="*/ 2368 h 2454"/>
              <a:gd name="T44" fmla="*/ 0 w 3426"/>
              <a:gd name="T45" fmla="*/ 2280 h 2454"/>
              <a:gd name="T46" fmla="*/ 4 w 3426"/>
              <a:gd name="T47" fmla="*/ 319 h 2454"/>
              <a:gd name="T48" fmla="*/ 42 w 3426"/>
              <a:gd name="T49" fmla="*/ 271 h 2454"/>
              <a:gd name="T50" fmla="*/ 1875 w 3426"/>
              <a:gd name="T51" fmla="*/ 0 h 2454"/>
              <a:gd name="T52" fmla="*/ 1947 w 3426"/>
              <a:gd name="T53" fmla="*/ 21 h 2454"/>
              <a:gd name="T54" fmla="*/ 1996 w 3426"/>
              <a:gd name="T55" fmla="*/ 72 h 2454"/>
              <a:gd name="T56" fmla="*/ 2013 w 3426"/>
              <a:gd name="T57" fmla="*/ 141 h 2454"/>
              <a:gd name="T58" fmla="*/ 1874 w 3426"/>
              <a:gd name="T59" fmla="*/ 529 h 2454"/>
              <a:gd name="T60" fmla="*/ 2019 w 3426"/>
              <a:gd name="T61" fmla="*/ 466 h 2454"/>
              <a:gd name="T62" fmla="*/ 2191 w 3426"/>
              <a:gd name="T63" fmla="*/ 421 h 2454"/>
              <a:gd name="T64" fmla="*/ 2381 w 3426"/>
              <a:gd name="T65" fmla="*/ 409 h 2454"/>
              <a:gd name="T66" fmla="*/ 2582 w 3426"/>
              <a:gd name="T67" fmla="*/ 445 h 2454"/>
              <a:gd name="T68" fmla="*/ 2776 w 3426"/>
              <a:gd name="T69" fmla="*/ 536 h 2454"/>
              <a:gd name="T70" fmla="*/ 2950 w 3426"/>
              <a:gd name="T71" fmla="*/ 680 h 2454"/>
              <a:gd name="T72" fmla="*/ 3105 w 3426"/>
              <a:gd name="T73" fmla="*/ 875 h 2454"/>
              <a:gd name="T74" fmla="*/ 3240 w 3426"/>
              <a:gd name="T75" fmla="*/ 1122 h 2454"/>
              <a:gd name="T76" fmla="*/ 3356 w 3426"/>
              <a:gd name="T77" fmla="*/ 1421 h 2454"/>
              <a:gd name="T78" fmla="*/ 3426 w 3426"/>
              <a:gd name="T79" fmla="*/ 1678 h 2454"/>
              <a:gd name="T80" fmla="*/ 3407 w 3426"/>
              <a:gd name="T81" fmla="*/ 1755 h 2454"/>
              <a:gd name="T82" fmla="*/ 3347 w 3426"/>
              <a:gd name="T83" fmla="*/ 1809 h 2454"/>
              <a:gd name="T84" fmla="*/ 3286 w 3426"/>
              <a:gd name="T85" fmla="*/ 1823 h 2454"/>
              <a:gd name="T86" fmla="*/ 3212 w 3426"/>
              <a:gd name="T87" fmla="*/ 1802 h 2454"/>
              <a:gd name="T88" fmla="*/ 3161 w 3426"/>
              <a:gd name="T89" fmla="*/ 1745 h 2454"/>
              <a:gd name="T90" fmla="*/ 3092 w 3426"/>
              <a:gd name="T91" fmla="*/ 1516 h 2454"/>
              <a:gd name="T92" fmla="*/ 2991 w 3426"/>
              <a:gd name="T93" fmla="*/ 1251 h 2454"/>
              <a:gd name="T94" fmla="*/ 2876 w 3426"/>
              <a:gd name="T95" fmla="*/ 1035 h 2454"/>
              <a:gd name="T96" fmla="*/ 2745 w 3426"/>
              <a:gd name="T97" fmla="*/ 870 h 2454"/>
              <a:gd name="T98" fmla="*/ 2602 w 3426"/>
              <a:gd name="T99" fmla="*/ 756 h 2454"/>
              <a:gd name="T100" fmla="*/ 2444 w 3426"/>
              <a:gd name="T101" fmla="*/ 697 h 2454"/>
              <a:gd name="T102" fmla="*/ 2284 w 3426"/>
              <a:gd name="T103" fmla="*/ 690 h 2454"/>
              <a:gd name="T104" fmla="*/ 2134 w 3426"/>
              <a:gd name="T105" fmla="*/ 721 h 2454"/>
              <a:gd name="T106" fmla="*/ 2005 w 3426"/>
              <a:gd name="T107" fmla="*/ 774 h 2454"/>
              <a:gd name="T108" fmla="*/ 2328 w 3426"/>
              <a:gd name="T109" fmla="*/ 963 h 2454"/>
              <a:gd name="T110" fmla="*/ 1506 w 3426"/>
              <a:gd name="T111" fmla="*/ 933 h 2454"/>
              <a:gd name="T112" fmla="*/ 1470 w 3426"/>
              <a:gd name="T113" fmla="*/ 865 h 2454"/>
              <a:gd name="T114" fmla="*/ 1476 w 3426"/>
              <a:gd name="T115" fmla="*/ 786 h 2454"/>
              <a:gd name="T116" fmla="*/ 1770 w 3426"/>
              <a:gd name="T117" fmla="*/ 48 h 2454"/>
              <a:gd name="T118" fmla="*/ 1828 w 3426"/>
              <a:gd name="T119" fmla="*/ 8 h 2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26" h="2454">
                <a:moveTo>
                  <a:pt x="81" y="260"/>
                </a:moveTo>
                <a:lnTo>
                  <a:pt x="701" y="260"/>
                </a:lnTo>
                <a:lnTo>
                  <a:pt x="720" y="262"/>
                </a:lnTo>
                <a:lnTo>
                  <a:pt x="737" y="269"/>
                </a:lnTo>
                <a:lnTo>
                  <a:pt x="753" y="280"/>
                </a:lnTo>
                <a:lnTo>
                  <a:pt x="767" y="294"/>
                </a:lnTo>
                <a:lnTo>
                  <a:pt x="775" y="312"/>
                </a:lnTo>
                <a:lnTo>
                  <a:pt x="888" y="608"/>
                </a:lnTo>
                <a:lnTo>
                  <a:pt x="1436" y="608"/>
                </a:lnTo>
                <a:lnTo>
                  <a:pt x="1375" y="767"/>
                </a:lnTo>
                <a:lnTo>
                  <a:pt x="833" y="767"/>
                </a:lnTo>
                <a:lnTo>
                  <a:pt x="814" y="765"/>
                </a:lnTo>
                <a:lnTo>
                  <a:pt x="797" y="758"/>
                </a:lnTo>
                <a:lnTo>
                  <a:pt x="781" y="747"/>
                </a:lnTo>
                <a:lnTo>
                  <a:pt x="769" y="733"/>
                </a:lnTo>
                <a:lnTo>
                  <a:pt x="759" y="716"/>
                </a:lnTo>
                <a:lnTo>
                  <a:pt x="646" y="419"/>
                </a:lnTo>
                <a:lnTo>
                  <a:pt x="159" y="419"/>
                </a:lnTo>
                <a:lnTo>
                  <a:pt x="159" y="2280"/>
                </a:lnTo>
                <a:lnTo>
                  <a:pt x="160" y="2284"/>
                </a:lnTo>
                <a:lnTo>
                  <a:pt x="161" y="2287"/>
                </a:lnTo>
                <a:lnTo>
                  <a:pt x="164" y="2290"/>
                </a:lnTo>
                <a:lnTo>
                  <a:pt x="167" y="2293"/>
                </a:lnTo>
                <a:lnTo>
                  <a:pt x="171" y="2294"/>
                </a:lnTo>
                <a:lnTo>
                  <a:pt x="175" y="2295"/>
                </a:lnTo>
                <a:lnTo>
                  <a:pt x="362" y="2295"/>
                </a:lnTo>
                <a:lnTo>
                  <a:pt x="918" y="1174"/>
                </a:lnTo>
                <a:lnTo>
                  <a:pt x="932" y="1148"/>
                </a:lnTo>
                <a:lnTo>
                  <a:pt x="951" y="1124"/>
                </a:lnTo>
                <a:lnTo>
                  <a:pt x="971" y="1103"/>
                </a:lnTo>
                <a:lnTo>
                  <a:pt x="994" y="1086"/>
                </a:lnTo>
                <a:lnTo>
                  <a:pt x="1019" y="1072"/>
                </a:lnTo>
                <a:lnTo>
                  <a:pt x="1045" y="1064"/>
                </a:lnTo>
                <a:lnTo>
                  <a:pt x="1071" y="1061"/>
                </a:lnTo>
                <a:lnTo>
                  <a:pt x="2640" y="1061"/>
                </a:lnTo>
                <a:lnTo>
                  <a:pt x="2640" y="1057"/>
                </a:lnTo>
                <a:lnTo>
                  <a:pt x="2644" y="1061"/>
                </a:lnTo>
                <a:lnTo>
                  <a:pt x="2723" y="1061"/>
                </a:lnTo>
                <a:lnTo>
                  <a:pt x="2761" y="1096"/>
                </a:lnTo>
                <a:lnTo>
                  <a:pt x="2795" y="1136"/>
                </a:lnTo>
                <a:lnTo>
                  <a:pt x="2827" y="1178"/>
                </a:lnTo>
                <a:lnTo>
                  <a:pt x="2855" y="1225"/>
                </a:lnTo>
                <a:lnTo>
                  <a:pt x="2881" y="1275"/>
                </a:lnTo>
                <a:lnTo>
                  <a:pt x="2905" y="1329"/>
                </a:lnTo>
                <a:lnTo>
                  <a:pt x="2927" y="1384"/>
                </a:lnTo>
                <a:lnTo>
                  <a:pt x="2946" y="1443"/>
                </a:lnTo>
                <a:lnTo>
                  <a:pt x="2965" y="1503"/>
                </a:lnTo>
                <a:lnTo>
                  <a:pt x="2982" y="1567"/>
                </a:lnTo>
                <a:lnTo>
                  <a:pt x="2997" y="1631"/>
                </a:lnTo>
                <a:lnTo>
                  <a:pt x="3012" y="1698"/>
                </a:lnTo>
                <a:lnTo>
                  <a:pt x="3026" y="1765"/>
                </a:lnTo>
                <a:lnTo>
                  <a:pt x="2710" y="2340"/>
                </a:lnTo>
                <a:lnTo>
                  <a:pt x="2689" y="2371"/>
                </a:lnTo>
                <a:lnTo>
                  <a:pt x="2670" y="2397"/>
                </a:lnTo>
                <a:lnTo>
                  <a:pt x="2652" y="2418"/>
                </a:lnTo>
                <a:lnTo>
                  <a:pt x="2633" y="2433"/>
                </a:lnTo>
                <a:lnTo>
                  <a:pt x="2613" y="2445"/>
                </a:lnTo>
                <a:lnTo>
                  <a:pt x="2591" y="2451"/>
                </a:lnTo>
                <a:lnTo>
                  <a:pt x="2566" y="2453"/>
                </a:lnTo>
                <a:lnTo>
                  <a:pt x="175" y="2454"/>
                </a:lnTo>
                <a:lnTo>
                  <a:pt x="144" y="2451"/>
                </a:lnTo>
                <a:lnTo>
                  <a:pt x="114" y="2443"/>
                </a:lnTo>
                <a:lnTo>
                  <a:pt x="86" y="2430"/>
                </a:lnTo>
                <a:lnTo>
                  <a:pt x="62" y="2413"/>
                </a:lnTo>
                <a:lnTo>
                  <a:pt x="42" y="2392"/>
                </a:lnTo>
                <a:lnTo>
                  <a:pt x="24" y="2368"/>
                </a:lnTo>
                <a:lnTo>
                  <a:pt x="11" y="2340"/>
                </a:lnTo>
                <a:lnTo>
                  <a:pt x="3" y="2311"/>
                </a:lnTo>
                <a:lnTo>
                  <a:pt x="0" y="2280"/>
                </a:lnTo>
                <a:lnTo>
                  <a:pt x="3" y="782"/>
                </a:lnTo>
                <a:lnTo>
                  <a:pt x="1" y="340"/>
                </a:lnTo>
                <a:lnTo>
                  <a:pt x="4" y="319"/>
                </a:lnTo>
                <a:lnTo>
                  <a:pt x="12" y="300"/>
                </a:lnTo>
                <a:lnTo>
                  <a:pt x="25" y="284"/>
                </a:lnTo>
                <a:lnTo>
                  <a:pt x="42" y="271"/>
                </a:lnTo>
                <a:lnTo>
                  <a:pt x="60" y="263"/>
                </a:lnTo>
                <a:lnTo>
                  <a:pt x="81" y="260"/>
                </a:lnTo>
                <a:close/>
                <a:moveTo>
                  <a:pt x="1875" y="0"/>
                </a:moveTo>
                <a:lnTo>
                  <a:pt x="1900" y="3"/>
                </a:lnTo>
                <a:lnTo>
                  <a:pt x="1924" y="9"/>
                </a:lnTo>
                <a:lnTo>
                  <a:pt x="1947" y="21"/>
                </a:lnTo>
                <a:lnTo>
                  <a:pt x="1966" y="35"/>
                </a:lnTo>
                <a:lnTo>
                  <a:pt x="1982" y="52"/>
                </a:lnTo>
                <a:lnTo>
                  <a:pt x="1996" y="72"/>
                </a:lnTo>
                <a:lnTo>
                  <a:pt x="2005" y="94"/>
                </a:lnTo>
                <a:lnTo>
                  <a:pt x="2011" y="118"/>
                </a:lnTo>
                <a:lnTo>
                  <a:pt x="2013" y="141"/>
                </a:lnTo>
                <a:lnTo>
                  <a:pt x="2011" y="165"/>
                </a:lnTo>
                <a:lnTo>
                  <a:pt x="2004" y="189"/>
                </a:lnTo>
                <a:lnTo>
                  <a:pt x="1874" y="529"/>
                </a:lnTo>
                <a:lnTo>
                  <a:pt x="1918" y="506"/>
                </a:lnTo>
                <a:lnTo>
                  <a:pt x="1967" y="485"/>
                </a:lnTo>
                <a:lnTo>
                  <a:pt x="2019" y="466"/>
                </a:lnTo>
                <a:lnTo>
                  <a:pt x="2075" y="448"/>
                </a:lnTo>
                <a:lnTo>
                  <a:pt x="2131" y="433"/>
                </a:lnTo>
                <a:lnTo>
                  <a:pt x="2191" y="421"/>
                </a:lnTo>
                <a:lnTo>
                  <a:pt x="2253" y="413"/>
                </a:lnTo>
                <a:lnTo>
                  <a:pt x="2315" y="408"/>
                </a:lnTo>
                <a:lnTo>
                  <a:pt x="2381" y="409"/>
                </a:lnTo>
                <a:lnTo>
                  <a:pt x="2447" y="415"/>
                </a:lnTo>
                <a:lnTo>
                  <a:pt x="2514" y="427"/>
                </a:lnTo>
                <a:lnTo>
                  <a:pt x="2582" y="445"/>
                </a:lnTo>
                <a:lnTo>
                  <a:pt x="2649" y="470"/>
                </a:lnTo>
                <a:lnTo>
                  <a:pt x="2713" y="500"/>
                </a:lnTo>
                <a:lnTo>
                  <a:pt x="2776" y="536"/>
                </a:lnTo>
                <a:lnTo>
                  <a:pt x="2836" y="578"/>
                </a:lnTo>
                <a:lnTo>
                  <a:pt x="2893" y="626"/>
                </a:lnTo>
                <a:lnTo>
                  <a:pt x="2950" y="680"/>
                </a:lnTo>
                <a:lnTo>
                  <a:pt x="3004" y="739"/>
                </a:lnTo>
                <a:lnTo>
                  <a:pt x="3055" y="804"/>
                </a:lnTo>
                <a:lnTo>
                  <a:pt x="3105" y="875"/>
                </a:lnTo>
                <a:lnTo>
                  <a:pt x="3152" y="952"/>
                </a:lnTo>
                <a:lnTo>
                  <a:pt x="3197" y="1034"/>
                </a:lnTo>
                <a:lnTo>
                  <a:pt x="3240" y="1122"/>
                </a:lnTo>
                <a:lnTo>
                  <a:pt x="3281" y="1217"/>
                </a:lnTo>
                <a:lnTo>
                  <a:pt x="3319" y="1316"/>
                </a:lnTo>
                <a:lnTo>
                  <a:pt x="3356" y="1421"/>
                </a:lnTo>
                <a:lnTo>
                  <a:pt x="3389" y="1533"/>
                </a:lnTo>
                <a:lnTo>
                  <a:pt x="3421" y="1650"/>
                </a:lnTo>
                <a:lnTo>
                  <a:pt x="3426" y="1678"/>
                </a:lnTo>
                <a:lnTo>
                  <a:pt x="3425" y="1705"/>
                </a:lnTo>
                <a:lnTo>
                  <a:pt x="3417" y="1731"/>
                </a:lnTo>
                <a:lnTo>
                  <a:pt x="3407" y="1755"/>
                </a:lnTo>
                <a:lnTo>
                  <a:pt x="3390" y="1777"/>
                </a:lnTo>
                <a:lnTo>
                  <a:pt x="3370" y="1795"/>
                </a:lnTo>
                <a:lnTo>
                  <a:pt x="3347" y="1809"/>
                </a:lnTo>
                <a:lnTo>
                  <a:pt x="3321" y="1819"/>
                </a:lnTo>
                <a:lnTo>
                  <a:pt x="3304" y="1822"/>
                </a:lnTo>
                <a:lnTo>
                  <a:pt x="3286" y="1823"/>
                </a:lnTo>
                <a:lnTo>
                  <a:pt x="3260" y="1821"/>
                </a:lnTo>
                <a:lnTo>
                  <a:pt x="3235" y="1814"/>
                </a:lnTo>
                <a:lnTo>
                  <a:pt x="3212" y="1802"/>
                </a:lnTo>
                <a:lnTo>
                  <a:pt x="3191" y="1786"/>
                </a:lnTo>
                <a:lnTo>
                  <a:pt x="3175" y="1767"/>
                </a:lnTo>
                <a:lnTo>
                  <a:pt x="3161" y="1745"/>
                </a:lnTo>
                <a:lnTo>
                  <a:pt x="3152" y="1719"/>
                </a:lnTo>
                <a:lnTo>
                  <a:pt x="3122" y="1615"/>
                </a:lnTo>
                <a:lnTo>
                  <a:pt x="3092" y="1516"/>
                </a:lnTo>
                <a:lnTo>
                  <a:pt x="3061" y="1422"/>
                </a:lnTo>
                <a:lnTo>
                  <a:pt x="3027" y="1333"/>
                </a:lnTo>
                <a:lnTo>
                  <a:pt x="2991" y="1251"/>
                </a:lnTo>
                <a:lnTo>
                  <a:pt x="2955" y="1173"/>
                </a:lnTo>
                <a:lnTo>
                  <a:pt x="2916" y="1101"/>
                </a:lnTo>
                <a:lnTo>
                  <a:pt x="2876" y="1035"/>
                </a:lnTo>
                <a:lnTo>
                  <a:pt x="2834" y="974"/>
                </a:lnTo>
                <a:lnTo>
                  <a:pt x="2790" y="919"/>
                </a:lnTo>
                <a:lnTo>
                  <a:pt x="2745" y="870"/>
                </a:lnTo>
                <a:lnTo>
                  <a:pt x="2699" y="826"/>
                </a:lnTo>
                <a:lnTo>
                  <a:pt x="2652" y="789"/>
                </a:lnTo>
                <a:lnTo>
                  <a:pt x="2602" y="756"/>
                </a:lnTo>
                <a:lnTo>
                  <a:pt x="2552" y="731"/>
                </a:lnTo>
                <a:lnTo>
                  <a:pt x="2500" y="711"/>
                </a:lnTo>
                <a:lnTo>
                  <a:pt x="2444" y="697"/>
                </a:lnTo>
                <a:lnTo>
                  <a:pt x="2390" y="689"/>
                </a:lnTo>
                <a:lnTo>
                  <a:pt x="2336" y="687"/>
                </a:lnTo>
                <a:lnTo>
                  <a:pt x="2284" y="690"/>
                </a:lnTo>
                <a:lnTo>
                  <a:pt x="2232" y="696"/>
                </a:lnTo>
                <a:lnTo>
                  <a:pt x="2182" y="708"/>
                </a:lnTo>
                <a:lnTo>
                  <a:pt x="2134" y="721"/>
                </a:lnTo>
                <a:lnTo>
                  <a:pt x="2088" y="738"/>
                </a:lnTo>
                <a:lnTo>
                  <a:pt x="2046" y="755"/>
                </a:lnTo>
                <a:lnTo>
                  <a:pt x="2005" y="774"/>
                </a:lnTo>
                <a:lnTo>
                  <a:pt x="1968" y="793"/>
                </a:lnTo>
                <a:lnTo>
                  <a:pt x="1935" y="813"/>
                </a:lnTo>
                <a:lnTo>
                  <a:pt x="2328" y="963"/>
                </a:lnTo>
                <a:lnTo>
                  <a:pt x="1551" y="963"/>
                </a:lnTo>
                <a:lnTo>
                  <a:pt x="1527" y="950"/>
                </a:lnTo>
                <a:lnTo>
                  <a:pt x="1506" y="933"/>
                </a:lnTo>
                <a:lnTo>
                  <a:pt x="1489" y="912"/>
                </a:lnTo>
                <a:lnTo>
                  <a:pt x="1478" y="889"/>
                </a:lnTo>
                <a:lnTo>
                  <a:pt x="1470" y="865"/>
                </a:lnTo>
                <a:lnTo>
                  <a:pt x="1466" y="839"/>
                </a:lnTo>
                <a:lnTo>
                  <a:pt x="1469" y="812"/>
                </a:lnTo>
                <a:lnTo>
                  <a:pt x="1476" y="786"/>
                </a:lnTo>
                <a:lnTo>
                  <a:pt x="1743" y="89"/>
                </a:lnTo>
                <a:lnTo>
                  <a:pt x="1755" y="67"/>
                </a:lnTo>
                <a:lnTo>
                  <a:pt x="1770" y="48"/>
                </a:lnTo>
                <a:lnTo>
                  <a:pt x="1786" y="31"/>
                </a:lnTo>
                <a:lnTo>
                  <a:pt x="1806" y="18"/>
                </a:lnTo>
                <a:lnTo>
                  <a:pt x="1828" y="8"/>
                </a:lnTo>
                <a:lnTo>
                  <a:pt x="1851" y="2"/>
                </a:lnTo>
                <a:lnTo>
                  <a:pt x="187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Égal 6"/>
          <p:cNvSpPr/>
          <p:nvPr>
            <p:custDataLst>
              <p:tags r:id="rId15"/>
            </p:custDataLst>
          </p:nvPr>
        </p:nvSpPr>
        <p:spPr>
          <a:xfrm>
            <a:off x="6624629" y="4625597"/>
            <a:ext cx="698500" cy="523152"/>
          </a:xfrm>
          <a:prstGeom prst="math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grpSp>
        <p:nvGrpSpPr>
          <p:cNvPr id="53" name="Group 10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7663595" y="4349001"/>
            <a:ext cx="1132075" cy="1132073"/>
            <a:chOff x="2930" y="2200"/>
            <a:chExt cx="361" cy="361"/>
          </a:xfrm>
          <a:solidFill>
            <a:schemeClr val="bg1"/>
          </a:solidFill>
        </p:grpSpPr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3064" y="2200"/>
              <a:ext cx="227" cy="227"/>
            </a:xfrm>
            <a:custGeom>
              <a:avLst/>
              <a:gdLst>
                <a:gd name="T0" fmla="*/ 1860 w 2276"/>
                <a:gd name="T1" fmla="*/ 0 h 2276"/>
                <a:gd name="T2" fmla="*/ 1908 w 2276"/>
                <a:gd name="T3" fmla="*/ 367 h 2276"/>
                <a:gd name="T4" fmla="*/ 2276 w 2276"/>
                <a:gd name="T5" fmla="*/ 415 h 2276"/>
                <a:gd name="T6" fmla="*/ 1789 w 2276"/>
                <a:gd name="T7" fmla="*/ 901 h 2276"/>
                <a:gd name="T8" fmla="*/ 1634 w 2276"/>
                <a:gd name="T9" fmla="*/ 880 h 2276"/>
                <a:gd name="T10" fmla="*/ 675 w 2276"/>
                <a:gd name="T11" fmla="*/ 1839 h 2276"/>
                <a:gd name="T12" fmla="*/ 683 w 2276"/>
                <a:gd name="T13" fmla="*/ 1869 h 2276"/>
                <a:gd name="T14" fmla="*/ 687 w 2276"/>
                <a:gd name="T15" fmla="*/ 1899 h 2276"/>
                <a:gd name="T16" fmla="*/ 688 w 2276"/>
                <a:gd name="T17" fmla="*/ 1931 h 2276"/>
                <a:gd name="T18" fmla="*/ 685 w 2276"/>
                <a:gd name="T19" fmla="*/ 1977 h 2276"/>
                <a:gd name="T20" fmla="*/ 676 w 2276"/>
                <a:gd name="T21" fmla="*/ 2023 h 2276"/>
                <a:gd name="T22" fmla="*/ 661 w 2276"/>
                <a:gd name="T23" fmla="*/ 2064 h 2276"/>
                <a:gd name="T24" fmla="*/ 641 w 2276"/>
                <a:gd name="T25" fmla="*/ 2105 h 2276"/>
                <a:gd name="T26" fmla="*/ 617 w 2276"/>
                <a:gd name="T27" fmla="*/ 2141 h 2276"/>
                <a:gd name="T28" fmla="*/ 587 w 2276"/>
                <a:gd name="T29" fmla="*/ 2174 h 2276"/>
                <a:gd name="T30" fmla="*/ 554 w 2276"/>
                <a:gd name="T31" fmla="*/ 2203 h 2276"/>
                <a:gd name="T32" fmla="*/ 518 w 2276"/>
                <a:gd name="T33" fmla="*/ 2228 h 2276"/>
                <a:gd name="T34" fmla="*/ 478 w 2276"/>
                <a:gd name="T35" fmla="*/ 2248 h 2276"/>
                <a:gd name="T36" fmla="*/ 435 w 2276"/>
                <a:gd name="T37" fmla="*/ 2263 h 2276"/>
                <a:gd name="T38" fmla="*/ 390 w 2276"/>
                <a:gd name="T39" fmla="*/ 2272 h 2276"/>
                <a:gd name="T40" fmla="*/ 344 w 2276"/>
                <a:gd name="T41" fmla="*/ 2276 h 2276"/>
                <a:gd name="T42" fmla="*/ 297 w 2276"/>
                <a:gd name="T43" fmla="*/ 2272 h 2276"/>
                <a:gd name="T44" fmla="*/ 253 w 2276"/>
                <a:gd name="T45" fmla="*/ 2263 h 2276"/>
                <a:gd name="T46" fmla="*/ 210 w 2276"/>
                <a:gd name="T47" fmla="*/ 2248 h 2276"/>
                <a:gd name="T48" fmla="*/ 170 w 2276"/>
                <a:gd name="T49" fmla="*/ 2228 h 2276"/>
                <a:gd name="T50" fmla="*/ 134 w 2276"/>
                <a:gd name="T51" fmla="*/ 2203 h 2276"/>
                <a:gd name="T52" fmla="*/ 101 w 2276"/>
                <a:gd name="T53" fmla="*/ 2174 h 2276"/>
                <a:gd name="T54" fmla="*/ 71 w 2276"/>
                <a:gd name="T55" fmla="*/ 2141 h 2276"/>
                <a:gd name="T56" fmla="*/ 47 w 2276"/>
                <a:gd name="T57" fmla="*/ 2105 h 2276"/>
                <a:gd name="T58" fmla="*/ 26 w 2276"/>
                <a:gd name="T59" fmla="*/ 2064 h 2276"/>
                <a:gd name="T60" fmla="*/ 12 w 2276"/>
                <a:gd name="T61" fmla="*/ 2023 h 2276"/>
                <a:gd name="T62" fmla="*/ 3 w 2276"/>
                <a:gd name="T63" fmla="*/ 1977 h 2276"/>
                <a:gd name="T64" fmla="*/ 0 w 2276"/>
                <a:gd name="T65" fmla="*/ 1931 h 2276"/>
                <a:gd name="T66" fmla="*/ 3 w 2276"/>
                <a:gd name="T67" fmla="*/ 1884 h 2276"/>
                <a:gd name="T68" fmla="*/ 12 w 2276"/>
                <a:gd name="T69" fmla="*/ 1840 h 2276"/>
                <a:gd name="T70" fmla="*/ 26 w 2276"/>
                <a:gd name="T71" fmla="*/ 1797 h 2276"/>
                <a:gd name="T72" fmla="*/ 47 w 2276"/>
                <a:gd name="T73" fmla="*/ 1757 h 2276"/>
                <a:gd name="T74" fmla="*/ 71 w 2276"/>
                <a:gd name="T75" fmla="*/ 1720 h 2276"/>
                <a:gd name="T76" fmla="*/ 101 w 2276"/>
                <a:gd name="T77" fmla="*/ 1687 h 2276"/>
                <a:gd name="T78" fmla="*/ 134 w 2276"/>
                <a:gd name="T79" fmla="*/ 1658 h 2276"/>
                <a:gd name="T80" fmla="*/ 170 w 2276"/>
                <a:gd name="T81" fmla="*/ 1633 h 2276"/>
                <a:gd name="T82" fmla="*/ 210 w 2276"/>
                <a:gd name="T83" fmla="*/ 1613 h 2276"/>
                <a:gd name="T84" fmla="*/ 253 w 2276"/>
                <a:gd name="T85" fmla="*/ 1599 h 2276"/>
                <a:gd name="T86" fmla="*/ 297 w 2276"/>
                <a:gd name="T87" fmla="*/ 1590 h 2276"/>
                <a:gd name="T88" fmla="*/ 344 w 2276"/>
                <a:gd name="T89" fmla="*/ 1587 h 2276"/>
                <a:gd name="T90" fmla="*/ 375 w 2276"/>
                <a:gd name="T91" fmla="*/ 1588 h 2276"/>
                <a:gd name="T92" fmla="*/ 406 w 2276"/>
                <a:gd name="T93" fmla="*/ 1592 h 2276"/>
                <a:gd name="T94" fmla="*/ 435 w 2276"/>
                <a:gd name="T95" fmla="*/ 1599 h 2276"/>
                <a:gd name="T96" fmla="*/ 1394 w 2276"/>
                <a:gd name="T97" fmla="*/ 640 h 2276"/>
                <a:gd name="T98" fmla="*/ 1374 w 2276"/>
                <a:gd name="T99" fmla="*/ 485 h 2276"/>
                <a:gd name="T100" fmla="*/ 1860 w 2276"/>
                <a:gd name="T101" fmla="*/ 0 h 2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6" h="2276">
                  <a:moveTo>
                    <a:pt x="1860" y="0"/>
                  </a:moveTo>
                  <a:lnTo>
                    <a:pt x="1908" y="367"/>
                  </a:lnTo>
                  <a:lnTo>
                    <a:pt x="2276" y="415"/>
                  </a:lnTo>
                  <a:lnTo>
                    <a:pt x="1789" y="901"/>
                  </a:lnTo>
                  <a:lnTo>
                    <a:pt x="1634" y="880"/>
                  </a:lnTo>
                  <a:lnTo>
                    <a:pt x="675" y="1839"/>
                  </a:lnTo>
                  <a:lnTo>
                    <a:pt x="683" y="1869"/>
                  </a:lnTo>
                  <a:lnTo>
                    <a:pt x="687" y="1899"/>
                  </a:lnTo>
                  <a:lnTo>
                    <a:pt x="688" y="1931"/>
                  </a:lnTo>
                  <a:lnTo>
                    <a:pt x="685" y="1977"/>
                  </a:lnTo>
                  <a:lnTo>
                    <a:pt x="676" y="2023"/>
                  </a:lnTo>
                  <a:lnTo>
                    <a:pt x="661" y="2064"/>
                  </a:lnTo>
                  <a:lnTo>
                    <a:pt x="641" y="2105"/>
                  </a:lnTo>
                  <a:lnTo>
                    <a:pt x="617" y="2141"/>
                  </a:lnTo>
                  <a:lnTo>
                    <a:pt x="587" y="2174"/>
                  </a:lnTo>
                  <a:lnTo>
                    <a:pt x="554" y="2203"/>
                  </a:lnTo>
                  <a:lnTo>
                    <a:pt x="518" y="2228"/>
                  </a:lnTo>
                  <a:lnTo>
                    <a:pt x="478" y="2248"/>
                  </a:lnTo>
                  <a:lnTo>
                    <a:pt x="435" y="2263"/>
                  </a:lnTo>
                  <a:lnTo>
                    <a:pt x="390" y="2272"/>
                  </a:lnTo>
                  <a:lnTo>
                    <a:pt x="344" y="2276"/>
                  </a:lnTo>
                  <a:lnTo>
                    <a:pt x="297" y="2272"/>
                  </a:lnTo>
                  <a:lnTo>
                    <a:pt x="253" y="2263"/>
                  </a:lnTo>
                  <a:lnTo>
                    <a:pt x="210" y="2248"/>
                  </a:lnTo>
                  <a:lnTo>
                    <a:pt x="170" y="2228"/>
                  </a:lnTo>
                  <a:lnTo>
                    <a:pt x="134" y="2203"/>
                  </a:lnTo>
                  <a:lnTo>
                    <a:pt x="101" y="2174"/>
                  </a:lnTo>
                  <a:lnTo>
                    <a:pt x="71" y="2141"/>
                  </a:lnTo>
                  <a:lnTo>
                    <a:pt x="47" y="2105"/>
                  </a:lnTo>
                  <a:lnTo>
                    <a:pt x="26" y="2064"/>
                  </a:lnTo>
                  <a:lnTo>
                    <a:pt x="12" y="2023"/>
                  </a:lnTo>
                  <a:lnTo>
                    <a:pt x="3" y="1977"/>
                  </a:lnTo>
                  <a:lnTo>
                    <a:pt x="0" y="1931"/>
                  </a:lnTo>
                  <a:lnTo>
                    <a:pt x="3" y="1884"/>
                  </a:lnTo>
                  <a:lnTo>
                    <a:pt x="12" y="1840"/>
                  </a:lnTo>
                  <a:lnTo>
                    <a:pt x="26" y="1797"/>
                  </a:lnTo>
                  <a:lnTo>
                    <a:pt x="47" y="1757"/>
                  </a:lnTo>
                  <a:lnTo>
                    <a:pt x="71" y="1720"/>
                  </a:lnTo>
                  <a:lnTo>
                    <a:pt x="101" y="1687"/>
                  </a:lnTo>
                  <a:lnTo>
                    <a:pt x="134" y="1658"/>
                  </a:lnTo>
                  <a:lnTo>
                    <a:pt x="170" y="1633"/>
                  </a:lnTo>
                  <a:lnTo>
                    <a:pt x="210" y="1613"/>
                  </a:lnTo>
                  <a:lnTo>
                    <a:pt x="253" y="1599"/>
                  </a:lnTo>
                  <a:lnTo>
                    <a:pt x="297" y="1590"/>
                  </a:lnTo>
                  <a:lnTo>
                    <a:pt x="344" y="1587"/>
                  </a:lnTo>
                  <a:lnTo>
                    <a:pt x="375" y="1588"/>
                  </a:lnTo>
                  <a:lnTo>
                    <a:pt x="406" y="1592"/>
                  </a:lnTo>
                  <a:lnTo>
                    <a:pt x="435" y="1599"/>
                  </a:lnTo>
                  <a:lnTo>
                    <a:pt x="1394" y="640"/>
                  </a:lnTo>
                  <a:lnTo>
                    <a:pt x="1374" y="485"/>
                  </a:lnTo>
                  <a:lnTo>
                    <a:pt x="18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2999" y="2293"/>
              <a:ext cx="199" cy="199"/>
            </a:xfrm>
            <a:custGeom>
              <a:avLst/>
              <a:gdLst>
                <a:gd name="T0" fmla="*/ 1177 w 1996"/>
                <a:gd name="T1" fmla="*/ 15 h 1994"/>
                <a:gd name="T2" fmla="*/ 1034 w 1996"/>
                <a:gd name="T3" fmla="*/ 335 h 1994"/>
                <a:gd name="T4" fmla="*/ 871 w 1996"/>
                <a:gd name="T5" fmla="*/ 346 h 1994"/>
                <a:gd name="T6" fmla="*/ 715 w 1996"/>
                <a:gd name="T7" fmla="*/ 398 h 1994"/>
                <a:gd name="T8" fmla="*/ 572 w 1996"/>
                <a:gd name="T9" fmla="*/ 489 h 1994"/>
                <a:gd name="T10" fmla="*/ 449 w 1996"/>
                <a:gd name="T11" fmla="*/ 625 h 1994"/>
                <a:gd name="T12" fmla="*/ 368 w 1996"/>
                <a:gd name="T13" fmla="*/ 790 h 1994"/>
                <a:gd name="T14" fmla="*/ 336 w 1996"/>
                <a:gd name="T15" fmla="*/ 966 h 1994"/>
                <a:gd name="T16" fmla="*/ 352 w 1996"/>
                <a:gd name="T17" fmla="*/ 1146 h 1994"/>
                <a:gd name="T18" fmla="*/ 416 w 1996"/>
                <a:gd name="T19" fmla="*/ 1315 h 1994"/>
                <a:gd name="T20" fmla="*/ 529 w 1996"/>
                <a:gd name="T21" fmla="*/ 1466 h 1994"/>
                <a:gd name="T22" fmla="*/ 679 w 1996"/>
                <a:gd name="T23" fmla="*/ 1578 h 1994"/>
                <a:gd name="T24" fmla="*/ 849 w 1996"/>
                <a:gd name="T25" fmla="*/ 1643 h 1994"/>
                <a:gd name="T26" fmla="*/ 1028 w 1996"/>
                <a:gd name="T27" fmla="*/ 1658 h 1994"/>
                <a:gd name="T28" fmla="*/ 1205 w 1996"/>
                <a:gd name="T29" fmla="*/ 1626 h 1994"/>
                <a:gd name="T30" fmla="*/ 1369 w 1996"/>
                <a:gd name="T31" fmla="*/ 1546 h 1994"/>
                <a:gd name="T32" fmla="*/ 1506 w 1996"/>
                <a:gd name="T33" fmla="*/ 1422 h 1994"/>
                <a:gd name="T34" fmla="*/ 1597 w 1996"/>
                <a:gd name="T35" fmla="*/ 1280 h 1994"/>
                <a:gd name="T36" fmla="*/ 1648 w 1996"/>
                <a:gd name="T37" fmla="*/ 1123 h 1994"/>
                <a:gd name="T38" fmla="*/ 1659 w 1996"/>
                <a:gd name="T39" fmla="*/ 959 h 1994"/>
                <a:gd name="T40" fmla="*/ 1979 w 1996"/>
                <a:gd name="T41" fmla="*/ 817 h 1994"/>
                <a:gd name="T42" fmla="*/ 1995 w 1996"/>
                <a:gd name="T43" fmla="*/ 1035 h 1994"/>
                <a:gd name="T44" fmla="*/ 1963 w 1996"/>
                <a:gd name="T45" fmla="*/ 1251 h 1994"/>
                <a:gd name="T46" fmla="*/ 1883 w 1996"/>
                <a:gd name="T47" fmla="*/ 1457 h 1994"/>
                <a:gd name="T48" fmla="*/ 1756 w 1996"/>
                <a:gd name="T49" fmla="*/ 1645 h 1994"/>
                <a:gd name="T50" fmla="*/ 1586 w 1996"/>
                <a:gd name="T51" fmla="*/ 1804 h 1994"/>
                <a:gd name="T52" fmla="*/ 1391 w 1996"/>
                <a:gd name="T53" fmla="*/ 1915 h 1994"/>
                <a:gd name="T54" fmla="*/ 1179 w 1996"/>
                <a:gd name="T55" fmla="*/ 1978 h 1994"/>
                <a:gd name="T56" fmla="*/ 962 w 1996"/>
                <a:gd name="T57" fmla="*/ 1994 h 1994"/>
                <a:gd name="T58" fmla="*/ 745 w 1996"/>
                <a:gd name="T59" fmla="*/ 1962 h 1994"/>
                <a:gd name="T60" fmla="*/ 538 w 1996"/>
                <a:gd name="T61" fmla="*/ 1883 h 1994"/>
                <a:gd name="T62" fmla="*/ 349 w 1996"/>
                <a:gd name="T63" fmla="*/ 1755 h 1994"/>
                <a:gd name="T64" fmla="*/ 192 w 1996"/>
                <a:gd name="T65" fmla="*/ 1585 h 1994"/>
                <a:gd name="T66" fmla="*/ 81 w 1996"/>
                <a:gd name="T67" fmla="*/ 1390 h 1994"/>
                <a:gd name="T68" fmla="*/ 17 w 1996"/>
                <a:gd name="T69" fmla="*/ 1179 h 1994"/>
                <a:gd name="T70" fmla="*/ 0 w 1996"/>
                <a:gd name="T71" fmla="*/ 960 h 1994"/>
                <a:gd name="T72" fmla="*/ 32 w 1996"/>
                <a:gd name="T73" fmla="*/ 743 h 1994"/>
                <a:gd name="T74" fmla="*/ 111 w 1996"/>
                <a:gd name="T75" fmla="*/ 536 h 1994"/>
                <a:gd name="T76" fmla="*/ 239 w 1996"/>
                <a:gd name="T77" fmla="*/ 348 h 1994"/>
                <a:gd name="T78" fmla="*/ 409 w 1996"/>
                <a:gd name="T79" fmla="*/ 191 h 1994"/>
                <a:gd name="T80" fmla="*/ 604 w 1996"/>
                <a:gd name="T81" fmla="*/ 80 h 1994"/>
                <a:gd name="T82" fmla="*/ 814 w 1996"/>
                <a:gd name="T83" fmla="*/ 16 h 1994"/>
                <a:gd name="T84" fmla="*/ 1032 w 1996"/>
                <a:gd name="T85" fmla="*/ 0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6" h="1994">
                  <a:moveTo>
                    <a:pt x="1032" y="0"/>
                  </a:moveTo>
                  <a:lnTo>
                    <a:pt x="1105" y="5"/>
                  </a:lnTo>
                  <a:lnTo>
                    <a:pt x="1177" y="15"/>
                  </a:lnTo>
                  <a:lnTo>
                    <a:pt x="1248" y="30"/>
                  </a:lnTo>
                  <a:lnTo>
                    <a:pt x="1318" y="52"/>
                  </a:lnTo>
                  <a:lnTo>
                    <a:pt x="1034" y="335"/>
                  </a:lnTo>
                  <a:lnTo>
                    <a:pt x="980" y="335"/>
                  </a:lnTo>
                  <a:lnTo>
                    <a:pt x="925" y="338"/>
                  </a:lnTo>
                  <a:lnTo>
                    <a:pt x="871" y="346"/>
                  </a:lnTo>
                  <a:lnTo>
                    <a:pt x="819" y="359"/>
                  </a:lnTo>
                  <a:lnTo>
                    <a:pt x="766" y="376"/>
                  </a:lnTo>
                  <a:lnTo>
                    <a:pt x="715" y="398"/>
                  </a:lnTo>
                  <a:lnTo>
                    <a:pt x="666" y="423"/>
                  </a:lnTo>
                  <a:lnTo>
                    <a:pt x="617" y="454"/>
                  </a:lnTo>
                  <a:lnTo>
                    <a:pt x="572" y="489"/>
                  </a:lnTo>
                  <a:lnTo>
                    <a:pt x="529" y="529"/>
                  </a:lnTo>
                  <a:lnTo>
                    <a:pt x="486" y="576"/>
                  </a:lnTo>
                  <a:lnTo>
                    <a:pt x="449" y="625"/>
                  </a:lnTo>
                  <a:lnTo>
                    <a:pt x="416" y="678"/>
                  </a:lnTo>
                  <a:lnTo>
                    <a:pt x="390" y="733"/>
                  </a:lnTo>
                  <a:lnTo>
                    <a:pt x="368" y="790"/>
                  </a:lnTo>
                  <a:lnTo>
                    <a:pt x="352" y="849"/>
                  </a:lnTo>
                  <a:lnTo>
                    <a:pt x="341" y="907"/>
                  </a:lnTo>
                  <a:lnTo>
                    <a:pt x="336" y="966"/>
                  </a:lnTo>
                  <a:lnTo>
                    <a:pt x="336" y="1027"/>
                  </a:lnTo>
                  <a:lnTo>
                    <a:pt x="341" y="1086"/>
                  </a:lnTo>
                  <a:lnTo>
                    <a:pt x="352" y="1146"/>
                  </a:lnTo>
                  <a:lnTo>
                    <a:pt x="368" y="1204"/>
                  </a:lnTo>
                  <a:lnTo>
                    <a:pt x="390" y="1260"/>
                  </a:lnTo>
                  <a:lnTo>
                    <a:pt x="416" y="1315"/>
                  </a:lnTo>
                  <a:lnTo>
                    <a:pt x="449" y="1368"/>
                  </a:lnTo>
                  <a:lnTo>
                    <a:pt x="486" y="1419"/>
                  </a:lnTo>
                  <a:lnTo>
                    <a:pt x="529" y="1466"/>
                  </a:lnTo>
                  <a:lnTo>
                    <a:pt x="577" y="1509"/>
                  </a:lnTo>
                  <a:lnTo>
                    <a:pt x="626" y="1546"/>
                  </a:lnTo>
                  <a:lnTo>
                    <a:pt x="679" y="1578"/>
                  </a:lnTo>
                  <a:lnTo>
                    <a:pt x="734" y="1604"/>
                  </a:lnTo>
                  <a:lnTo>
                    <a:pt x="791" y="1626"/>
                  </a:lnTo>
                  <a:lnTo>
                    <a:pt x="849" y="1643"/>
                  </a:lnTo>
                  <a:lnTo>
                    <a:pt x="908" y="1653"/>
                  </a:lnTo>
                  <a:lnTo>
                    <a:pt x="968" y="1658"/>
                  </a:lnTo>
                  <a:lnTo>
                    <a:pt x="1028" y="1658"/>
                  </a:lnTo>
                  <a:lnTo>
                    <a:pt x="1087" y="1653"/>
                  </a:lnTo>
                  <a:lnTo>
                    <a:pt x="1146" y="1643"/>
                  </a:lnTo>
                  <a:lnTo>
                    <a:pt x="1205" y="1626"/>
                  </a:lnTo>
                  <a:lnTo>
                    <a:pt x="1261" y="1604"/>
                  </a:lnTo>
                  <a:lnTo>
                    <a:pt x="1316" y="1578"/>
                  </a:lnTo>
                  <a:lnTo>
                    <a:pt x="1369" y="1546"/>
                  </a:lnTo>
                  <a:lnTo>
                    <a:pt x="1419" y="1509"/>
                  </a:lnTo>
                  <a:lnTo>
                    <a:pt x="1467" y="1466"/>
                  </a:lnTo>
                  <a:lnTo>
                    <a:pt x="1506" y="1422"/>
                  </a:lnTo>
                  <a:lnTo>
                    <a:pt x="1540" y="1377"/>
                  </a:lnTo>
                  <a:lnTo>
                    <a:pt x="1571" y="1329"/>
                  </a:lnTo>
                  <a:lnTo>
                    <a:pt x="1597" y="1280"/>
                  </a:lnTo>
                  <a:lnTo>
                    <a:pt x="1618" y="1228"/>
                  </a:lnTo>
                  <a:lnTo>
                    <a:pt x="1636" y="1175"/>
                  </a:lnTo>
                  <a:lnTo>
                    <a:pt x="1648" y="1123"/>
                  </a:lnTo>
                  <a:lnTo>
                    <a:pt x="1657" y="1069"/>
                  </a:lnTo>
                  <a:lnTo>
                    <a:pt x="1660" y="1014"/>
                  </a:lnTo>
                  <a:lnTo>
                    <a:pt x="1659" y="959"/>
                  </a:lnTo>
                  <a:lnTo>
                    <a:pt x="1943" y="675"/>
                  </a:lnTo>
                  <a:lnTo>
                    <a:pt x="1964" y="745"/>
                  </a:lnTo>
                  <a:lnTo>
                    <a:pt x="1979" y="817"/>
                  </a:lnTo>
                  <a:lnTo>
                    <a:pt x="1990" y="889"/>
                  </a:lnTo>
                  <a:lnTo>
                    <a:pt x="1996" y="962"/>
                  </a:lnTo>
                  <a:lnTo>
                    <a:pt x="1995" y="1035"/>
                  </a:lnTo>
                  <a:lnTo>
                    <a:pt x="1990" y="1107"/>
                  </a:lnTo>
                  <a:lnTo>
                    <a:pt x="1979" y="1180"/>
                  </a:lnTo>
                  <a:lnTo>
                    <a:pt x="1963" y="1251"/>
                  </a:lnTo>
                  <a:lnTo>
                    <a:pt x="1942" y="1322"/>
                  </a:lnTo>
                  <a:lnTo>
                    <a:pt x="1915" y="1390"/>
                  </a:lnTo>
                  <a:lnTo>
                    <a:pt x="1883" y="1457"/>
                  </a:lnTo>
                  <a:lnTo>
                    <a:pt x="1846" y="1523"/>
                  </a:lnTo>
                  <a:lnTo>
                    <a:pt x="1804" y="1586"/>
                  </a:lnTo>
                  <a:lnTo>
                    <a:pt x="1756" y="1645"/>
                  </a:lnTo>
                  <a:lnTo>
                    <a:pt x="1703" y="1702"/>
                  </a:lnTo>
                  <a:lnTo>
                    <a:pt x="1646" y="1755"/>
                  </a:lnTo>
                  <a:lnTo>
                    <a:pt x="1586" y="1804"/>
                  </a:lnTo>
                  <a:lnTo>
                    <a:pt x="1523" y="1845"/>
                  </a:lnTo>
                  <a:lnTo>
                    <a:pt x="1458" y="1883"/>
                  </a:lnTo>
                  <a:lnTo>
                    <a:pt x="1391" y="1915"/>
                  </a:lnTo>
                  <a:lnTo>
                    <a:pt x="1321" y="1941"/>
                  </a:lnTo>
                  <a:lnTo>
                    <a:pt x="1251" y="1962"/>
                  </a:lnTo>
                  <a:lnTo>
                    <a:pt x="1179" y="1978"/>
                  </a:lnTo>
                  <a:lnTo>
                    <a:pt x="1107" y="1988"/>
                  </a:lnTo>
                  <a:lnTo>
                    <a:pt x="1034" y="1994"/>
                  </a:lnTo>
                  <a:lnTo>
                    <a:pt x="962" y="1994"/>
                  </a:lnTo>
                  <a:lnTo>
                    <a:pt x="888" y="1988"/>
                  </a:lnTo>
                  <a:lnTo>
                    <a:pt x="816" y="1978"/>
                  </a:lnTo>
                  <a:lnTo>
                    <a:pt x="745" y="1962"/>
                  </a:lnTo>
                  <a:lnTo>
                    <a:pt x="675" y="1941"/>
                  </a:lnTo>
                  <a:lnTo>
                    <a:pt x="605" y="1915"/>
                  </a:lnTo>
                  <a:lnTo>
                    <a:pt x="538" y="1883"/>
                  </a:lnTo>
                  <a:lnTo>
                    <a:pt x="472" y="1845"/>
                  </a:lnTo>
                  <a:lnTo>
                    <a:pt x="409" y="1804"/>
                  </a:lnTo>
                  <a:lnTo>
                    <a:pt x="349" y="1755"/>
                  </a:lnTo>
                  <a:lnTo>
                    <a:pt x="292" y="1702"/>
                  </a:lnTo>
                  <a:lnTo>
                    <a:pt x="239" y="1645"/>
                  </a:lnTo>
                  <a:lnTo>
                    <a:pt x="192" y="1585"/>
                  </a:lnTo>
                  <a:lnTo>
                    <a:pt x="149" y="1522"/>
                  </a:lnTo>
                  <a:lnTo>
                    <a:pt x="111" y="1457"/>
                  </a:lnTo>
                  <a:lnTo>
                    <a:pt x="81" y="1390"/>
                  </a:lnTo>
                  <a:lnTo>
                    <a:pt x="54" y="1321"/>
                  </a:lnTo>
                  <a:lnTo>
                    <a:pt x="32" y="1250"/>
                  </a:lnTo>
                  <a:lnTo>
                    <a:pt x="17" y="1179"/>
                  </a:lnTo>
                  <a:lnTo>
                    <a:pt x="6" y="1106"/>
                  </a:lnTo>
                  <a:lnTo>
                    <a:pt x="0" y="1034"/>
                  </a:lnTo>
                  <a:lnTo>
                    <a:pt x="0" y="960"/>
                  </a:lnTo>
                  <a:lnTo>
                    <a:pt x="6" y="887"/>
                  </a:lnTo>
                  <a:lnTo>
                    <a:pt x="17" y="816"/>
                  </a:lnTo>
                  <a:lnTo>
                    <a:pt x="32" y="743"/>
                  </a:lnTo>
                  <a:lnTo>
                    <a:pt x="54" y="673"/>
                  </a:lnTo>
                  <a:lnTo>
                    <a:pt x="81" y="605"/>
                  </a:lnTo>
                  <a:lnTo>
                    <a:pt x="111" y="536"/>
                  </a:lnTo>
                  <a:lnTo>
                    <a:pt x="149" y="471"/>
                  </a:lnTo>
                  <a:lnTo>
                    <a:pt x="192" y="409"/>
                  </a:lnTo>
                  <a:lnTo>
                    <a:pt x="239" y="348"/>
                  </a:lnTo>
                  <a:lnTo>
                    <a:pt x="292" y="291"/>
                  </a:lnTo>
                  <a:lnTo>
                    <a:pt x="349" y="238"/>
                  </a:lnTo>
                  <a:lnTo>
                    <a:pt x="409" y="191"/>
                  </a:lnTo>
                  <a:lnTo>
                    <a:pt x="472" y="148"/>
                  </a:lnTo>
                  <a:lnTo>
                    <a:pt x="537" y="111"/>
                  </a:lnTo>
                  <a:lnTo>
                    <a:pt x="604" y="80"/>
                  </a:lnTo>
                  <a:lnTo>
                    <a:pt x="672" y="52"/>
                  </a:lnTo>
                  <a:lnTo>
                    <a:pt x="743" y="31"/>
                  </a:lnTo>
                  <a:lnTo>
                    <a:pt x="814" y="16"/>
                  </a:lnTo>
                  <a:lnTo>
                    <a:pt x="887" y="5"/>
                  </a:lnTo>
                  <a:lnTo>
                    <a:pt x="959" y="0"/>
                  </a:lnTo>
                  <a:lnTo>
                    <a:pt x="1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2930" y="2225"/>
              <a:ext cx="336" cy="336"/>
            </a:xfrm>
            <a:custGeom>
              <a:avLst/>
              <a:gdLst>
                <a:gd name="T0" fmla="*/ 1892 w 3365"/>
                <a:gd name="T1" fmla="*/ 12 h 3365"/>
                <a:gd name="T2" fmla="*/ 2169 w 3365"/>
                <a:gd name="T3" fmla="*/ 72 h 3365"/>
                <a:gd name="T4" fmla="*/ 2434 w 3365"/>
                <a:gd name="T5" fmla="*/ 176 h 3365"/>
                <a:gd name="T6" fmla="*/ 2170 w 3365"/>
                <a:gd name="T7" fmla="*/ 459 h 3365"/>
                <a:gd name="T8" fmla="*/ 1927 w 3365"/>
                <a:gd name="T9" fmla="*/ 389 h 3365"/>
                <a:gd name="T10" fmla="*/ 1676 w 3365"/>
                <a:gd name="T11" fmla="*/ 367 h 3365"/>
                <a:gd name="T12" fmla="*/ 1427 w 3365"/>
                <a:gd name="T13" fmla="*/ 391 h 3365"/>
                <a:gd name="T14" fmla="*/ 1185 w 3365"/>
                <a:gd name="T15" fmla="*/ 463 h 3365"/>
                <a:gd name="T16" fmla="*/ 957 w 3365"/>
                <a:gd name="T17" fmla="*/ 584 h 3365"/>
                <a:gd name="T18" fmla="*/ 751 w 3365"/>
                <a:gd name="T19" fmla="*/ 752 h 3365"/>
                <a:gd name="T20" fmla="*/ 583 w 3365"/>
                <a:gd name="T21" fmla="*/ 958 h 3365"/>
                <a:gd name="T22" fmla="*/ 462 w 3365"/>
                <a:gd name="T23" fmla="*/ 1187 h 3365"/>
                <a:gd name="T24" fmla="*/ 390 w 3365"/>
                <a:gd name="T25" fmla="*/ 1431 h 3365"/>
                <a:gd name="T26" fmla="*/ 366 w 3365"/>
                <a:gd name="T27" fmla="*/ 1683 h 3365"/>
                <a:gd name="T28" fmla="*/ 390 w 3365"/>
                <a:gd name="T29" fmla="*/ 1934 h 3365"/>
                <a:gd name="T30" fmla="*/ 462 w 3365"/>
                <a:gd name="T31" fmla="*/ 2178 h 3365"/>
                <a:gd name="T32" fmla="*/ 583 w 3365"/>
                <a:gd name="T33" fmla="*/ 2407 h 3365"/>
                <a:gd name="T34" fmla="*/ 751 w 3365"/>
                <a:gd name="T35" fmla="*/ 2614 h 3365"/>
                <a:gd name="T36" fmla="*/ 958 w 3365"/>
                <a:gd name="T37" fmla="*/ 2783 h 3365"/>
                <a:gd name="T38" fmla="*/ 1187 w 3365"/>
                <a:gd name="T39" fmla="*/ 2903 h 3365"/>
                <a:gd name="T40" fmla="*/ 1431 w 3365"/>
                <a:gd name="T41" fmla="*/ 2976 h 3365"/>
                <a:gd name="T42" fmla="*/ 1683 w 3365"/>
                <a:gd name="T43" fmla="*/ 3000 h 3365"/>
                <a:gd name="T44" fmla="*/ 1934 w 3365"/>
                <a:gd name="T45" fmla="*/ 2976 h 3365"/>
                <a:gd name="T46" fmla="*/ 2178 w 3365"/>
                <a:gd name="T47" fmla="*/ 2903 h 3365"/>
                <a:gd name="T48" fmla="*/ 2407 w 3365"/>
                <a:gd name="T49" fmla="*/ 2783 h 3365"/>
                <a:gd name="T50" fmla="*/ 2614 w 3365"/>
                <a:gd name="T51" fmla="*/ 2614 h 3365"/>
                <a:gd name="T52" fmla="*/ 2782 w 3365"/>
                <a:gd name="T53" fmla="*/ 2408 h 3365"/>
                <a:gd name="T54" fmla="*/ 2902 w 3365"/>
                <a:gd name="T55" fmla="*/ 2182 h 3365"/>
                <a:gd name="T56" fmla="*/ 2974 w 3365"/>
                <a:gd name="T57" fmla="*/ 1938 h 3365"/>
                <a:gd name="T58" fmla="*/ 3000 w 3365"/>
                <a:gd name="T59" fmla="*/ 1689 h 3365"/>
                <a:gd name="T60" fmla="*/ 2977 w 3365"/>
                <a:gd name="T61" fmla="*/ 1439 h 3365"/>
                <a:gd name="T62" fmla="*/ 2906 w 3365"/>
                <a:gd name="T63" fmla="*/ 1196 h 3365"/>
                <a:gd name="T64" fmla="*/ 3189 w 3365"/>
                <a:gd name="T65" fmla="*/ 931 h 3365"/>
                <a:gd name="T66" fmla="*/ 3293 w 3365"/>
                <a:gd name="T67" fmla="*/ 1196 h 3365"/>
                <a:gd name="T68" fmla="*/ 3352 w 3365"/>
                <a:gd name="T69" fmla="*/ 1472 h 3365"/>
                <a:gd name="T70" fmla="*/ 3364 w 3365"/>
                <a:gd name="T71" fmla="*/ 1754 h 3365"/>
                <a:gd name="T72" fmla="*/ 3329 w 3365"/>
                <a:gd name="T73" fmla="*/ 2033 h 3365"/>
                <a:gd name="T74" fmla="*/ 3246 w 3365"/>
                <a:gd name="T75" fmla="*/ 2306 h 3365"/>
                <a:gd name="T76" fmla="*/ 3117 w 3365"/>
                <a:gd name="T77" fmla="*/ 2563 h 3365"/>
                <a:gd name="T78" fmla="*/ 2941 w 3365"/>
                <a:gd name="T79" fmla="*/ 2800 h 3365"/>
                <a:gd name="T80" fmla="*/ 2720 w 3365"/>
                <a:gd name="T81" fmla="*/ 3008 h 3365"/>
                <a:gd name="T82" fmla="*/ 2471 w 3365"/>
                <a:gd name="T83" fmla="*/ 3170 h 3365"/>
                <a:gd name="T84" fmla="*/ 2202 w 3365"/>
                <a:gd name="T85" fmla="*/ 3284 h 3365"/>
                <a:gd name="T86" fmla="*/ 1922 w 3365"/>
                <a:gd name="T87" fmla="*/ 3349 h 3365"/>
                <a:gd name="T88" fmla="*/ 1635 w 3365"/>
                <a:gd name="T89" fmla="*/ 3365 h 3365"/>
                <a:gd name="T90" fmla="*/ 1350 w 3365"/>
                <a:gd name="T91" fmla="*/ 3332 h 3365"/>
                <a:gd name="T92" fmla="*/ 1071 w 3365"/>
                <a:gd name="T93" fmla="*/ 3252 h 3365"/>
                <a:gd name="T94" fmla="*/ 808 w 3365"/>
                <a:gd name="T95" fmla="*/ 3122 h 3365"/>
                <a:gd name="T96" fmla="*/ 566 w 3365"/>
                <a:gd name="T97" fmla="*/ 2943 h 3365"/>
                <a:gd name="T98" fmla="*/ 357 w 3365"/>
                <a:gd name="T99" fmla="*/ 2721 h 3365"/>
                <a:gd name="T100" fmla="*/ 195 w 3365"/>
                <a:gd name="T101" fmla="*/ 2471 h 3365"/>
                <a:gd name="T102" fmla="*/ 81 w 3365"/>
                <a:gd name="T103" fmla="*/ 2202 h 3365"/>
                <a:gd name="T104" fmla="*/ 16 w 3365"/>
                <a:gd name="T105" fmla="*/ 1922 h 3365"/>
                <a:gd name="T106" fmla="*/ 0 w 3365"/>
                <a:gd name="T107" fmla="*/ 1635 h 3365"/>
                <a:gd name="T108" fmla="*/ 32 w 3365"/>
                <a:gd name="T109" fmla="*/ 1350 h 3365"/>
                <a:gd name="T110" fmla="*/ 113 w 3365"/>
                <a:gd name="T111" fmla="*/ 1072 h 3365"/>
                <a:gd name="T112" fmla="*/ 243 w 3365"/>
                <a:gd name="T113" fmla="*/ 809 h 3365"/>
                <a:gd name="T114" fmla="*/ 422 w 3365"/>
                <a:gd name="T115" fmla="*/ 567 h 3365"/>
                <a:gd name="T116" fmla="*/ 641 w 3365"/>
                <a:gd name="T117" fmla="*/ 360 h 3365"/>
                <a:gd name="T118" fmla="*/ 885 w 3365"/>
                <a:gd name="T119" fmla="*/ 199 h 3365"/>
                <a:gd name="T120" fmla="*/ 1148 w 3365"/>
                <a:gd name="T121" fmla="*/ 86 h 3365"/>
                <a:gd name="T122" fmla="*/ 1424 w 3365"/>
                <a:gd name="T123" fmla="*/ 20 h 3365"/>
                <a:gd name="T124" fmla="*/ 1705 w 3365"/>
                <a:gd name="T125" fmla="*/ 0 h 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65" h="3365">
                  <a:moveTo>
                    <a:pt x="1705" y="0"/>
                  </a:moveTo>
                  <a:lnTo>
                    <a:pt x="1798" y="4"/>
                  </a:lnTo>
                  <a:lnTo>
                    <a:pt x="1892" y="12"/>
                  </a:lnTo>
                  <a:lnTo>
                    <a:pt x="1985" y="27"/>
                  </a:lnTo>
                  <a:lnTo>
                    <a:pt x="2078" y="46"/>
                  </a:lnTo>
                  <a:lnTo>
                    <a:pt x="2169" y="72"/>
                  </a:lnTo>
                  <a:lnTo>
                    <a:pt x="2259" y="101"/>
                  </a:lnTo>
                  <a:lnTo>
                    <a:pt x="2347" y="137"/>
                  </a:lnTo>
                  <a:lnTo>
                    <a:pt x="2434" y="176"/>
                  </a:lnTo>
                  <a:lnTo>
                    <a:pt x="2519" y="222"/>
                  </a:lnTo>
                  <a:lnTo>
                    <a:pt x="2248" y="493"/>
                  </a:lnTo>
                  <a:lnTo>
                    <a:pt x="2170" y="459"/>
                  </a:lnTo>
                  <a:lnTo>
                    <a:pt x="2090" y="430"/>
                  </a:lnTo>
                  <a:lnTo>
                    <a:pt x="2009" y="407"/>
                  </a:lnTo>
                  <a:lnTo>
                    <a:pt x="1927" y="389"/>
                  </a:lnTo>
                  <a:lnTo>
                    <a:pt x="1844" y="376"/>
                  </a:lnTo>
                  <a:lnTo>
                    <a:pt x="1761" y="369"/>
                  </a:lnTo>
                  <a:lnTo>
                    <a:pt x="1676" y="367"/>
                  </a:lnTo>
                  <a:lnTo>
                    <a:pt x="1593" y="369"/>
                  </a:lnTo>
                  <a:lnTo>
                    <a:pt x="1510" y="378"/>
                  </a:lnTo>
                  <a:lnTo>
                    <a:pt x="1427" y="391"/>
                  </a:lnTo>
                  <a:lnTo>
                    <a:pt x="1345" y="411"/>
                  </a:lnTo>
                  <a:lnTo>
                    <a:pt x="1264" y="434"/>
                  </a:lnTo>
                  <a:lnTo>
                    <a:pt x="1185" y="463"/>
                  </a:lnTo>
                  <a:lnTo>
                    <a:pt x="1107" y="499"/>
                  </a:lnTo>
                  <a:lnTo>
                    <a:pt x="1031" y="538"/>
                  </a:lnTo>
                  <a:lnTo>
                    <a:pt x="957" y="584"/>
                  </a:lnTo>
                  <a:lnTo>
                    <a:pt x="885" y="635"/>
                  </a:lnTo>
                  <a:lnTo>
                    <a:pt x="817" y="691"/>
                  </a:lnTo>
                  <a:lnTo>
                    <a:pt x="751" y="752"/>
                  </a:lnTo>
                  <a:lnTo>
                    <a:pt x="690" y="818"/>
                  </a:lnTo>
                  <a:lnTo>
                    <a:pt x="634" y="887"/>
                  </a:lnTo>
                  <a:lnTo>
                    <a:pt x="583" y="958"/>
                  </a:lnTo>
                  <a:lnTo>
                    <a:pt x="538" y="1033"/>
                  </a:lnTo>
                  <a:lnTo>
                    <a:pt x="497" y="1109"/>
                  </a:lnTo>
                  <a:lnTo>
                    <a:pt x="462" y="1187"/>
                  </a:lnTo>
                  <a:lnTo>
                    <a:pt x="433" y="1267"/>
                  </a:lnTo>
                  <a:lnTo>
                    <a:pt x="409" y="1349"/>
                  </a:lnTo>
                  <a:lnTo>
                    <a:pt x="390" y="1431"/>
                  </a:lnTo>
                  <a:lnTo>
                    <a:pt x="376" y="1515"/>
                  </a:lnTo>
                  <a:lnTo>
                    <a:pt x="368" y="1599"/>
                  </a:lnTo>
                  <a:lnTo>
                    <a:pt x="366" y="1683"/>
                  </a:lnTo>
                  <a:lnTo>
                    <a:pt x="368" y="1767"/>
                  </a:lnTo>
                  <a:lnTo>
                    <a:pt x="376" y="1852"/>
                  </a:lnTo>
                  <a:lnTo>
                    <a:pt x="390" y="1934"/>
                  </a:lnTo>
                  <a:lnTo>
                    <a:pt x="409" y="2017"/>
                  </a:lnTo>
                  <a:lnTo>
                    <a:pt x="433" y="2098"/>
                  </a:lnTo>
                  <a:lnTo>
                    <a:pt x="462" y="2178"/>
                  </a:lnTo>
                  <a:lnTo>
                    <a:pt x="497" y="2256"/>
                  </a:lnTo>
                  <a:lnTo>
                    <a:pt x="538" y="2333"/>
                  </a:lnTo>
                  <a:lnTo>
                    <a:pt x="583" y="2407"/>
                  </a:lnTo>
                  <a:lnTo>
                    <a:pt x="634" y="2480"/>
                  </a:lnTo>
                  <a:lnTo>
                    <a:pt x="690" y="2548"/>
                  </a:lnTo>
                  <a:lnTo>
                    <a:pt x="751" y="2614"/>
                  </a:lnTo>
                  <a:lnTo>
                    <a:pt x="817" y="2675"/>
                  </a:lnTo>
                  <a:lnTo>
                    <a:pt x="887" y="2732"/>
                  </a:lnTo>
                  <a:lnTo>
                    <a:pt x="958" y="2783"/>
                  </a:lnTo>
                  <a:lnTo>
                    <a:pt x="1033" y="2828"/>
                  </a:lnTo>
                  <a:lnTo>
                    <a:pt x="1109" y="2868"/>
                  </a:lnTo>
                  <a:lnTo>
                    <a:pt x="1187" y="2903"/>
                  </a:lnTo>
                  <a:lnTo>
                    <a:pt x="1267" y="2933"/>
                  </a:lnTo>
                  <a:lnTo>
                    <a:pt x="1349" y="2957"/>
                  </a:lnTo>
                  <a:lnTo>
                    <a:pt x="1431" y="2976"/>
                  </a:lnTo>
                  <a:lnTo>
                    <a:pt x="1515" y="2989"/>
                  </a:lnTo>
                  <a:lnTo>
                    <a:pt x="1598" y="2997"/>
                  </a:lnTo>
                  <a:lnTo>
                    <a:pt x="1683" y="3000"/>
                  </a:lnTo>
                  <a:lnTo>
                    <a:pt x="1767" y="2997"/>
                  </a:lnTo>
                  <a:lnTo>
                    <a:pt x="1851" y="2989"/>
                  </a:lnTo>
                  <a:lnTo>
                    <a:pt x="1934" y="2976"/>
                  </a:lnTo>
                  <a:lnTo>
                    <a:pt x="2016" y="2957"/>
                  </a:lnTo>
                  <a:lnTo>
                    <a:pt x="2098" y="2933"/>
                  </a:lnTo>
                  <a:lnTo>
                    <a:pt x="2178" y="2903"/>
                  </a:lnTo>
                  <a:lnTo>
                    <a:pt x="2256" y="2868"/>
                  </a:lnTo>
                  <a:lnTo>
                    <a:pt x="2333" y="2828"/>
                  </a:lnTo>
                  <a:lnTo>
                    <a:pt x="2407" y="2783"/>
                  </a:lnTo>
                  <a:lnTo>
                    <a:pt x="2479" y="2732"/>
                  </a:lnTo>
                  <a:lnTo>
                    <a:pt x="2548" y="2675"/>
                  </a:lnTo>
                  <a:lnTo>
                    <a:pt x="2614" y="2614"/>
                  </a:lnTo>
                  <a:lnTo>
                    <a:pt x="2675" y="2549"/>
                  </a:lnTo>
                  <a:lnTo>
                    <a:pt x="2731" y="2480"/>
                  </a:lnTo>
                  <a:lnTo>
                    <a:pt x="2782" y="2408"/>
                  </a:lnTo>
                  <a:lnTo>
                    <a:pt x="2827" y="2334"/>
                  </a:lnTo>
                  <a:lnTo>
                    <a:pt x="2868" y="2259"/>
                  </a:lnTo>
                  <a:lnTo>
                    <a:pt x="2902" y="2182"/>
                  </a:lnTo>
                  <a:lnTo>
                    <a:pt x="2931" y="2101"/>
                  </a:lnTo>
                  <a:lnTo>
                    <a:pt x="2956" y="2021"/>
                  </a:lnTo>
                  <a:lnTo>
                    <a:pt x="2974" y="1938"/>
                  </a:lnTo>
                  <a:lnTo>
                    <a:pt x="2989" y="1856"/>
                  </a:lnTo>
                  <a:lnTo>
                    <a:pt x="2996" y="1772"/>
                  </a:lnTo>
                  <a:lnTo>
                    <a:pt x="3000" y="1689"/>
                  </a:lnTo>
                  <a:lnTo>
                    <a:pt x="2997" y="1605"/>
                  </a:lnTo>
                  <a:lnTo>
                    <a:pt x="2990" y="1522"/>
                  </a:lnTo>
                  <a:lnTo>
                    <a:pt x="2977" y="1439"/>
                  </a:lnTo>
                  <a:lnTo>
                    <a:pt x="2959" y="1357"/>
                  </a:lnTo>
                  <a:lnTo>
                    <a:pt x="2935" y="1275"/>
                  </a:lnTo>
                  <a:lnTo>
                    <a:pt x="2906" y="1196"/>
                  </a:lnTo>
                  <a:lnTo>
                    <a:pt x="2872" y="1118"/>
                  </a:lnTo>
                  <a:lnTo>
                    <a:pt x="3143" y="846"/>
                  </a:lnTo>
                  <a:lnTo>
                    <a:pt x="3189" y="931"/>
                  </a:lnTo>
                  <a:lnTo>
                    <a:pt x="3228" y="1018"/>
                  </a:lnTo>
                  <a:lnTo>
                    <a:pt x="3264" y="1106"/>
                  </a:lnTo>
                  <a:lnTo>
                    <a:pt x="3293" y="1196"/>
                  </a:lnTo>
                  <a:lnTo>
                    <a:pt x="3319" y="1287"/>
                  </a:lnTo>
                  <a:lnTo>
                    <a:pt x="3337" y="1380"/>
                  </a:lnTo>
                  <a:lnTo>
                    <a:pt x="3352" y="1472"/>
                  </a:lnTo>
                  <a:lnTo>
                    <a:pt x="3362" y="1567"/>
                  </a:lnTo>
                  <a:lnTo>
                    <a:pt x="3365" y="1660"/>
                  </a:lnTo>
                  <a:lnTo>
                    <a:pt x="3364" y="1754"/>
                  </a:lnTo>
                  <a:lnTo>
                    <a:pt x="3357" y="1847"/>
                  </a:lnTo>
                  <a:lnTo>
                    <a:pt x="3345" y="1941"/>
                  </a:lnTo>
                  <a:lnTo>
                    <a:pt x="3329" y="2033"/>
                  </a:lnTo>
                  <a:lnTo>
                    <a:pt x="3307" y="2125"/>
                  </a:lnTo>
                  <a:lnTo>
                    <a:pt x="3279" y="2216"/>
                  </a:lnTo>
                  <a:lnTo>
                    <a:pt x="3246" y="2306"/>
                  </a:lnTo>
                  <a:lnTo>
                    <a:pt x="3209" y="2393"/>
                  </a:lnTo>
                  <a:lnTo>
                    <a:pt x="3166" y="2479"/>
                  </a:lnTo>
                  <a:lnTo>
                    <a:pt x="3117" y="2563"/>
                  </a:lnTo>
                  <a:lnTo>
                    <a:pt x="3063" y="2645"/>
                  </a:lnTo>
                  <a:lnTo>
                    <a:pt x="3005" y="2723"/>
                  </a:lnTo>
                  <a:lnTo>
                    <a:pt x="2941" y="2800"/>
                  </a:lnTo>
                  <a:lnTo>
                    <a:pt x="2872" y="2872"/>
                  </a:lnTo>
                  <a:lnTo>
                    <a:pt x="2797" y="2943"/>
                  </a:lnTo>
                  <a:lnTo>
                    <a:pt x="2720" y="3008"/>
                  </a:lnTo>
                  <a:lnTo>
                    <a:pt x="2640" y="3067"/>
                  </a:lnTo>
                  <a:lnTo>
                    <a:pt x="2556" y="3122"/>
                  </a:lnTo>
                  <a:lnTo>
                    <a:pt x="2471" y="3170"/>
                  </a:lnTo>
                  <a:lnTo>
                    <a:pt x="2383" y="3213"/>
                  </a:lnTo>
                  <a:lnTo>
                    <a:pt x="2293" y="3252"/>
                  </a:lnTo>
                  <a:lnTo>
                    <a:pt x="2202" y="3284"/>
                  </a:lnTo>
                  <a:lnTo>
                    <a:pt x="2110" y="3311"/>
                  </a:lnTo>
                  <a:lnTo>
                    <a:pt x="2016" y="3332"/>
                  </a:lnTo>
                  <a:lnTo>
                    <a:pt x="1922" y="3349"/>
                  </a:lnTo>
                  <a:lnTo>
                    <a:pt x="1826" y="3360"/>
                  </a:lnTo>
                  <a:lnTo>
                    <a:pt x="1730" y="3365"/>
                  </a:lnTo>
                  <a:lnTo>
                    <a:pt x="1635" y="3365"/>
                  </a:lnTo>
                  <a:lnTo>
                    <a:pt x="1539" y="3360"/>
                  </a:lnTo>
                  <a:lnTo>
                    <a:pt x="1444" y="3349"/>
                  </a:lnTo>
                  <a:lnTo>
                    <a:pt x="1350" y="3332"/>
                  </a:lnTo>
                  <a:lnTo>
                    <a:pt x="1256" y="3311"/>
                  </a:lnTo>
                  <a:lnTo>
                    <a:pt x="1163" y="3284"/>
                  </a:lnTo>
                  <a:lnTo>
                    <a:pt x="1071" y="3252"/>
                  </a:lnTo>
                  <a:lnTo>
                    <a:pt x="982" y="3213"/>
                  </a:lnTo>
                  <a:lnTo>
                    <a:pt x="894" y="3170"/>
                  </a:lnTo>
                  <a:lnTo>
                    <a:pt x="808" y="3122"/>
                  </a:lnTo>
                  <a:lnTo>
                    <a:pt x="726" y="3067"/>
                  </a:lnTo>
                  <a:lnTo>
                    <a:pt x="645" y="3008"/>
                  </a:lnTo>
                  <a:lnTo>
                    <a:pt x="566" y="2943"/>
                  </a:lnTo>
                  <a:lnTo>
                    <a:pt x="493" y="2872"/>
                  </a:lnTo>
                  <a:lnTo>
                    <a:pt x="422" y="2798"/>
                  </a:lnTo>
                  <a:lnTo>
                    <a:pt x="357" y="2721"/>
                  </a:lnTo>
                  <a:lnTo>
                    <a:pt x="297" y="2639"/>
                  </a:lnTo>
                  <a:lnTo>
                    <a:pt x="243" y="2557"/>
                  </a:lnTo>
                  <a:lnTo>
                    <a:pt x="195" y="2471"/>
                  </a:lnTo>
                  <a:lnTo>
                    <a:pt x="152" y="2383"/>
                  </a:lnTo>
                  <a:lnTo>
                    <a:pt x="113" y="2294"/>
                  </a:lnTo>
                  <a:lnTo>
                    <a:pt x="81" y="2202"/>
                  </a:lnTo>
                  <a:lnTo>
                    <a:pt x="54" y="2110"/>
                  </a:lnTo>
                  <a:lnTo>
                    <a:pt x="32" y="2017"/>
                  </a:lnTo>
                  <a:lnTo>
                    <a:pt x="16" y="1922"/>
                  </a:lnTo>
                  <a:lnTo>
                    <a:pt x="5" y="1826"/>
                  </a:lnTo>
                  <a:lnTo>
                    <a:pt x="0" y="1731"/>
                  </a:lnTo>
                  <a:lnTo>
                    <a:pt x="0" y="1635"/>
                  </a:lnTo>
                  <a:lnTo>
                    <a:pt x="5" y="1539"/>
                  </a:lnTo>
                  <a:lnTo>
                    <a:pt x="16" y="1445"/>
                  </a:lnTo>
                  <a:lnTo>
                    <a:pt x="32" y="1350"/>
                  </a:lnTo>
                  <a:lnTo>
                    <a:pt x="54" y="1255"/>
                  </a:lnTo>
                  <a:lnTo>
                    <a:pt x="81" y="1163"/>
                  </a:lnTo>
                  <a:lnTo>
                    <a:pt x="113" y="1072"/>
                  </a:lnTo>
                  <a:lnTo>
                    <a:pt x="152" y="983"/>
                  </a:lnTo>
                  <a:lnTo>
                    <a:pt x="195" y="895"/>
                  </a:lnTo>
                  <a:lnTo>
                    <a:pt x="243" y="809"/>
                  </a:lnTo>
                  <a:lnTo>
                    <a:pt x="297" y="725"/>
                  </a:lnTo>
                  <a:lnTo>
                    <a:pt x="357" y="645"/>
                  </a:lnTo>
                  <a:lnTo>
                    <a:pt x="422" y="567"/>
                  </a:lnTo>
                  <a:lnTo>
                    <a:pt x="493" y="492"/>
                  </a:lnTo>
                  <a:lnTo>
                    <a:pt x="565" y="424"/>
                  </a:lnTo>
                  <a:lnTo>
                    <a:pt x="641" y="360"/>
                  </a:lnTo>
                  <a:lnTo>
                    <a:pt x="720" y="301"/>
                  </a:lnTo>
                  <a:lnTo>
                    <a:pt x="802" y="248"/>
                  </a:lnTo>
                  <a:lnTo>
                    <a:pt x="885" y="199"/>
                  </a:lnTo>
                  <a:lnTo>
                    <a:pt x="972" y="156"/>
                  </a:lnTo>
                  <a:lnTo>
                    <a:pt x="1059" y="119"/>
                  </a:lnTo>
                  <a:lnTo>
                    <a:pt x="1148" y="86"/>
                  </a:lnTo>
                  <a:lnTo>
                    <a:pt x="1240" y="59"/>
                  </a:lnTo>
                  <a:lnTo>
                    <a:pt x="1331" y="37"/>
                  </a:lnTo>
                  <a:lnTo>
                    <a:pt x="1424" y="20"/>
                  </a:lnTo>
                  <a:lnTo>
                    <a:pt x="1517" y="8"/>
                  </a:lnTo>
                  <a:lnTo>
                    <a:pt x="1611" y="1"/>
                  </a:lnTo>
                  <a:lnTo>
                    <a:pt x="17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  <p:sp>
        <p:nvSpPr>
          <p:cNvPr id="8" name="ZoneTexte 7"/>
          <p:cNvSpPr txBox="1"/>
          <p:nvPr>
            <p:custDataLst>
              <p:tags r:id="rId17"/>
            </p:custDataLst>
          </p:nvPr>
        </p:nvSpPr>
        <p:spPr>
          <a:xfrm>
            <a:off x="0" y="5969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Segoe Print" panose="02000600000000000000" pitchFamily="2" charset="0"/>
              </a:rPr>
              <a:t>On se prépare comme des Olympiens : </a:t>
            </a:r>
          </a:p>
          <a:p>
            <a:pPr algn="ctr"/>
            <a:r>
              <a:rPr lang="fr-CA" dirty="0">
                <a:solidFill>
                  <a:schemeClr val="bg1"/>
                </a:solidFill>
                <a:latin typeface="Segoe Print" panose="02000600000000000000" pitchFamily="2" charset="0"/>
              </a:rPr>
              <a:t>tous les jours, pour une performance mémorable lors d’un tremblement</a:t>
            </a:r>
            <a:br>
              <a:rPr lang="fr-CA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fr-CA" dirty="0">
                <a:solidFill>
                  <a:schemeClr val="bg1"/>
                </a:solidFill>
                <a:latin typeface="Segoe Print" panose="02000600000000000000" pitchFamily="2" charset="0"/>
              </a:rPr>
              <a:t>de terre !</a:t>
            </a:r>
          </a:p>
        </p:txBody>
      </p:sp>
      <p:grpSp>
        <p:nvGrpSpPr>
          <p:cNvPr id="23" name="Groupe 22"/>
          <p:cNvGrpSpPr/>
          <p:nvPr>
            <p:custDataLst>
              <p:tags r:id="rId18"/>
            </p:custDataLst>
          </p:nvPr>
        </p:nvGrpSpPr>
        <p:grpSpPr>
          <a:xfrm>
            <a:off x="342803" y="1301873"/>
            <a:ext cx="4859095" cy="2650010"/>
            <a:chOff x="394553" y="2108200"/>
            <a:chExt cx="8389879" cy="216878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53" y="2108200"/>
              <a:ext cx="8389879" cy="184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>
              <a:off x="394553" y="2214880"/>
              <a:ext cx="777408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200" b="1" dirty="0">
                  <a:solidFill>
                    <a:srgbClr val="0070C0"/>
                  </a:solidFill>
                  <a:latin typeface="+mj-lt"/>
                </a:rPr>
                <a:t>Est-ce que nous sommes prêts à faire face à ce type d’incident?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390112-6440-4698-9A77-00F8617A43E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B97A56"/>
              </a:clrFrom>
              <a:clrTo>
                <a:srgbClr val="B97A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602" y="1225701"/>
            <a:ext cx="2505425" cy="2476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4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981"/>
    </mc:Choice>
    <mc:Fallback xmlns="">
      <p:transition advTm="13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6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6" tmFilter="0, 0; 0.125,0.2665; 0.25,0.4; 0.375,0.465; 0.5,0.5;  0.625,0.535; 0.75,0.6; 0.875,0.7335; 1,1">
                                          <p:stCondLst>
                                            <p:cond delay="8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48" tmFilter="0, 0; 0.125,0.2665; 0.25,0.4; 0.375,0.465; 0.5,0.5;  0.625,0.535; 0.75,0.6; 0.875,0.7335; 1,1">
                                          <p:stCondLst>
                                            <p:cond delay="17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1" tmFilter="0, 0; 0.125,0.2665; 0.25,0.4; 0.375,0.465; 0.5,0.5;  0.625,0.535; 0.75,0.6; 0.875,0.7335; 1,1">
                                          <p:stCondLst>
                                            <p:cond delay="22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5">
                                          <p:stCondLst>
                                            <p:cond delay="8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24" decel="50000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5">
                                          <p:stCondLst>
                                            <p:cond delay="17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24" decel="50000">
                                          <p:stCondLst>
                                            <p:cond delay="18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5">
                                          <p:stCondLst>
                                            <p:cond delay="22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24" decel="50000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5">
                                          <p:stCondLst>
                                            <p:cond delay="24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24" decel="50000">
                                          <p:stCondLst>
                                            <p:cond delay="2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7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21" grpId="0"/>
      <p:bldP spid="31" grpId="0" animBg="1"/>
      <p:bldP spid="35" grpId="0" animBg="1"/>
      <p:bldP spid="6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51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Qu’est-ce que la Grande Secousse ?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2843808" y="888035"/>
            <a:ext cx="578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C’est un exercice de simulation de tremblement de terre lors duquel on pose 3 gestes simples:</a:t>
            </a:r>
            <a:endParaRPr kumimoji="0" lang="fr-CA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2843808" y="4947885"/>
            <a:ext cx="5689521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Cet exercice a été initié en Californie en 2008 et est</a:t>
            </a:r>
            <a:r>
              <a:rPr kumimoji="0" lang="fr-CA" sz="1900" b="0" i="1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fr-CA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effectué depuis dans plusieurs pays dans</a:t>
            </a:r>
            <a:r>
              <a:rPr kumimoji="0" lang="fr-CA" sz="1900" b="0" i="1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le</a:t>
            </a:r>
            <a:r>
              <a:rPr kumimoji="0" lang="fr-CA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monde.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9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9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orbel" panose="020B0503020204020204"/>
              </a:rPr>
              <a:t>La </a:t>
            </a:r>
            <a:r>
              <a:rPr kumimoji="0" lang="fr-CA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  <a:r>
              <a:rPr kumimoji="0" lang="fr-CA" sz="1900" b="0" i="1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</a:t>
            </a:r>
            <a:r>
              <a:rPr kumimoji="0" lang="fr-CA" sz="1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édition au Québec s’est tenue à Charlevoix en 2013.</a:t>
            </a:r>
            <a:endParaRPr kumimoji="0" lang="fr-CA" sz="19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0CF314-530B-4D97-828A-4D6E12B4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76" y="2610871"/>
            <a:ext cx="5475438" cy="180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934"/>
    </mc:Choice>
    <mc:Fallback xmlns="">
      <p:transition advTm="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46A30-2C1B-424C-8345-C9A5EFDCB5A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8B974-F985-482A-B858-0623965B1B8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901950" y="763398"/>
            <a:ext cx="5687867" cy="536895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Grande Secousse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interventions de la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Croix-Rouge canadienne 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sujets d’intérêts pour les entreprises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(ministère de la </a:t>
            </a:r>
            <a:r>
              <a:rPr lang="fr-FR" sz="2400" dirty="0"/>
              <a:t>Sécurité publique</a:t>
            </a:r>
            <a:br>
              <a:rPr lang="fr-FR" sz="2400" dirty="0"/>
            </a:br>
            <a:r>
              <a:rPr lang="fr-FR" sz="2400" dirty="0"/>
              <a:t>du Québec)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Guide de gestion de la continuité des activités pour les petites et les moyennes entreprises québécoises 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ministère de l’Économie, des Sciences et de l’Innovation du Québec) </a:t>
            </a:r>
          </a:p>
          <a:p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/>
              </a:rPr>
              <a:t>prévention et l’atténuation des catastrophes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(ministère de la Sécurité publique du Canada)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1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408"/>
    </mc:Choice>
    <mc:Fallback xmlns="">
      <p:transition advTm="15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889101"/>
            <a:ext cx="2210612" cy="5185482"/>
          </a:xfrm>
        </p:spPr>
        <p:txBody>
          <a:bodyPr>
            <a:normAutofit/>
          </a:bodyPr>
          <a:lstStyle/>
          <a:p>
            <a:r>
              <a:rPr lang="fr-FR" dirty="0"/>
              <a:t>Pourquoi participer ?</a:t>
            </a:r>
            <a:br>
              <a:rPr lang="fr-FR" dirty="0"/>
            </a:br>
            <a:br>
              <a:rPr lang="fr-FR" dirty="0"/>
            </a:br>
            <a:r>
              <a:rPr lang="fr-FR" sz="1800" dirty="0">
                <a:solidFill>
                  <a:schemeClr val="bg1"/>
                </a:solidFill>
              </a:rPr>
              <a:t>Nous sommes vulnérables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aux catastrophes lorsqu'elles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se produisent </a:t>
            </a:r>
            <a:r>
              <a:rPr lang="fr-FR" sz="1400" dirty="0">
                <a:solidFill>
                  <a:schemeClr val="bg1"/>
                </a:solidFill>
              </a:rPr>
              <a:t>(inondations, verglas, feux de forêt, explosions, glissements de terrain, etc.).</a:t>
            </a:r>
            <a:br>
              <a:rPr lang="fr-FR" sz="14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 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Préparons-nous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à y faire face! </a:t>
            </a:r>
            <a:br>
              <a:rPr lang="fr-FR" sz="1800" dirty="0"/>
            </a:br>
            <a:endParaRPr lang="fr-FR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901951" y="711707"/>
            <a:ext cx="5755352" cy="577222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Faites partie d’une initiative mondiale!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Grande Secousse est un événement qui se tient  chaque année partout dans le monde et qui rassemble plus de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millions de personnes!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même journée, à la même heure, des millions de  personnes effectuent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gestes simples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 peuvent sauver des vies et éviter des blessures lors d’un tremblement de terre.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Au-delà de l’exercice, nous pouvons tous jouer un rôle, en fonction de notre réalité et des ressources à notre disposition, dans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sensibilisation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prévention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  la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préparation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à de tels aléas, et ainsi contribuer à renforcer la résilience de la société québécoise.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2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679"/>
    </mc:Choice>
    <mc:Fallback xmlns="">
      <p:transition advTm="32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F8EC-630E-47E4-8609-EDBA07EF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participer 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472AA-6C1F-4D14-9A50-22877502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SzPts val="2400"/>
            </a:pPr>
            <a:r>
              <a:rPr lang="fr-FR" sz="2000" dirty="0">
                <a:solidFill>
                  <a:srgbClr val="3F3F3F"/>
                </a:solidFill>
              </a:rPr>
              <a:t>Inscrivez-vous et participez activement</a:t>
            </a:r>
            <a:br>
              <a:rPr lang="fr-FR" sz="2000" dirty="0">
                <a:solidFill>
                  <a:srgbClr val="3F3F3F"/>
                </a:solidFill>
              </a:rPr>
            </a:br>
            <a:r>
              <a:rPr lang="fr-FR" sz="2000" dirty="0">
                <a:solidFill>
                  <a:srgbClr val="3F3F3F"/>
                </a:solidFill>
              </a:rPr>
              <a:t>à l’exercice le jeudi 15 octobre, à 10 h 15</a:t>
            </a:r>
            <a:br>
              <a:rPr lang="fr-FR" sz="2000" dirty="0">
                <a:solidFill>
                  <a:srgbClr val="3F3F3F"/>
                </a:solidFill>
              </a:rPr>
            </a:br>
            <a:r>
              <a:rPr lang="fr-FR" sz="2000" dirty="0">
                <a:solidFill>
                  <a:srgbClr val="3F3F3F"/>
                </a:solidFill>
              </a:rPr>
              <a:t>ou à un moment de votre choix dans</a:t>
            </a:r>
            <a:br>
              <a:rPr lang="fr-FR" sz="2000" dirty="0">
                <a:solidFill>
                  <a:srgbClr val="3F3F3F"/>
                </a:solidFill>
              </a:rPr>
            </a:br>
            <a:r>
              <a:rPr lang="fr-FR" sz="2000" dirty="0">
                <a:solidFill>
                  <a:srgbClr val="3F3F3F"/>
                </a:solidFill>
              </a:rPr>
              <a:t>la journée. </a:t>
            </a:r>
            <a:r>
              <a:rPr lang="fr-FR" sz="2000" u="sng" dirty="0">
                <a:solidFill>
                  <a:schemeClr val="hlink"/>
                </a:solidFill>
                <a:hlinkClick r:id="rId2"/>
              </a:rPr>
              <a:t>www.grandesecousse.org/inscrivezvous/</a:t>
            </a:r>
            <a:endParaRPr lang="fr-FR" sz="2000" dirty="0"/>
          </a:p>
          <a:p>
            <a:pPr marL="0" lvl="0" indent="0">
              <a:buSzPts val="1400"/>
              <a:buNone/>
            </a:pPr>
            <a:endParaRPr lang="fr-FR" sz="1200" dirty="0"/>
          </a:p>
          <a:p>
            <a:pPr>
              <a:buClrTx/>
              <a:buSzPts val="2400"/>
            </a:pPr>
            <a:r>
              <a:rPr lang="fr-FR" sz="2000" dirty="0">
                <a:solidFill>
                  <a:srgbClr val="3F3F3F"/>
                </a:solidFill>
              </a:rPr>
              <a:t>Faites la promotion de l’événement</a:t>
            </a:r>
            <a:br>
              <a:rPr lang="fr-FR" sz="2000" dirty="0">
                <a:solidFill>
                  <a:srgbClr val="3F3F3F"/>
                </a:solidFill>
              </a:rPr>
            </a:br>
            <a:r>
              <a:rPr lang="fr-FR" sz="2000" dirty="0">
                <a:solidFill>
                  <a:srgbClr val="3F3F3F"/>
                </a:solidFill>
              </a:rPr>
              <a:t>à l’aide des affiches et autres documents.</a:t>
            </a:r>
            <a:br>
              <a:rPr lang="fr-FR" sz="2000" dirty="0">
                <a:solidFill>
                  <a:srgbClr val="3F3F3F"/>
                </a:solidFill>
              </a:rPr>
            </a:br>
            <a:r>
              <a:rPr lang="fr-FR" sz="2000" u="sng" dirty="0">
                <a:solidFill>
                  <a:srgbClr val="3F3F3F"/>
                </a:solidFill>
                <a:hlinkClick r:id="rId3"/>
              </a:rPr>
              <a:t>www.grandesecousse.org/documentation/</a:t>
            </a:r>
            <a:r>
              <a:rPr lang="fr-FR" sz="2000" dirty="0">
                <a:solidFill>
                  <a:srgbClr val="3F3F3F"/>
                </a:solidFill>
              </a:rPr>
              <a:t> </a:t>
            </a:r>
            <a:endParaRPr lang="fr-FR" sz="2000" dirty="0"/>
          </a:p>
          <a:p>
            <a:pPr marL="0" lvl="0" indent="0">
              <a:buSzPts val="1400"/>
              <a:buNone/>
            </a:pPr>
            <a:endParaRPr lang="fr-FR" sz="1200" dirty="0">
              <a:solidFill>
                <a:srgbClr val="3F3F3F"/>
              </a:solidFill>
            </a:endParaRPr>
          </a:p>
          <a:p>
            <a:pPr>
              <a:buClrTx/>
              <a:buSzPts val="2400"/>
            </a:pPr>
            <a:r>
              <a:rPr lang="fr-FR" sz="2000" dirty="0">
                <a:solidFill>
                  <a:srgbClr val="3F3F3F"/>
                </a:solidFill>
              </a:rPr>
              <a:t>Présentez ou faites circuler cette présentation auprès de vos collègues.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355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257"/>
    </mc:Choice>
    <mc:Fallback xmlns="">
      <p:transition advTm="102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>
            <p:custDataLst>
              <p:tags r:id="rId1"/>
            </p:custDataLst>
          </p:nvPr>
        </p:nvGrpSpPr>
        <p:grpSpPr>
          <a:xfrm>
            <a:off x="2479964" y="2253343"/>
            <a:ext cx="4074578" cy="2351315"/>
            <a:chOff x="394553" y="2098783"/>
            <a:chExt cx="8389879" cy="771525"/>
          </a:xfrm>
          <a:solidFill>
            <a:srgbClr val="F58342"/>
          </a:solidFill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53" y="2098783"/>
              <a:ext cx="8389879" cy="771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94553" y="2219448"/>
              <a:ext cx="8389879" cy="5756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5400" b="1" dirty="0">
                  <a:solidFill>
                    <a:srgbClr val="0070C0"/>
                  </a:solidFill>
                  <a:latin typeface="+mj-lt"/>
                </a:rPr>
                <a:t>Prêts? </a:t>
              </a:r>
            </a:p>
            <a:p>
              <a:pPr algn="ctr"/>
              <a:r>
                <a:rPr lang="fr-CA" sz="5400" b="1" dirty="0">
                  <a:solidFill>
                    <a:srgbClr val="0070C0"/>
                  </a:solidFill>
                  <a:latin typeface="+mj-lt"/>
                </a:rPr>
                <a:t>C’est parti!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0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90"/>
    </mc:Choice>
    <mc:Fallback xmlns="">
      <p:transition advTm="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45056" y="275918"/>
            <a:ext cx="2906003" cy="2122487"/>
          </a:xfrm>
          <a:prstGeom prst="rect">
            <a:avLst/>
          </a:prstGeom>
          <a:solidFill>
            <a:srgbClr val="F58342"/>
          </a:solidFill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0070C0"/>
                </a:solidFill>
                <a:ea typeface="+mn-ea"/>
                <a:cs typeface="+mn-cs"/>
              </a:rPr>
              <a:t>À quoi </a:t>
            </a:r>
            <a:r>
              <a:rPr lang="en-CA" sz="3200" b="1" dirty="0" err="1">
                <a:solidFill>
                  <a:srgbClr val="0070C0"/>
                </a:solidFill>
                <a:ea typeface="+mn-ea"/>
                <a:cs typeface="+mn-cs"/>
              </a:rPr>
              <a:t>ça</a:t>
            </a:r>
            <a:r>
              <a:rPr lang="en-CA" sz="3200" b="1" dirty="0">
                <a:solidFill>
                  <a:srgbClr val="0070C0"/>
                </a:solidFill>
                <a:ea typeface="+mn-ea"/>
                <a:cs typeface="+mn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ea typeface="+mn-ea"/>
                <a:cs typeface="+mn-cs"/>
              </a:rPr>
              <a:t>ressemble</a:t>
            </a:r>
            <a:br>
              <a:rPr lang="en-CA" sz="32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n-CA" sz="3200" b="1" dirty="0">
                <a:solidFill>
                  <a:srgbClr val="0070C0"/>
                </a:solidFill>
                <a:ea typeface="+mn-ea"/>
                <a:cs typeface="+mn-cs"/>
              </a:rPr>
              <a:t>un tremblement de terre?</a:t>
            </a:r>
            <a:endParaRPr lang="fr-CA" sz="3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345056" y="4572000"/>
            <a:ext cx="2910907" cy="1952625"/>
          </a:xfrm>
          <a:prstGeom prst="rect">
            <a:avLst/>
          </a:prstGeom>
          <a:noFill/>
        </p:spPr>
        <p:txBody>
          <a:bodyPr/>
          <a:lstStyle/>
          <a:p>
            <a:r>
              <a:rPr lang="fr-CA" sz="1800" dirty="0">
                <a:solidFill>
                  <a:srgbClr val="383838"/>
                </a:solidFill>
              </a:rPr>
              <a:t>Mexique, 2017</a:t>
            </a:r>
          </a:p>
          <a:p>
            <a:r>
              <a:rPr lang="fr-CA" sz="1800" dirty="0">
                <a:solidFill>
                  <a:srgbClr val="383838"/>
                </a:solidFill>
              </a:rPr>
              <a:t>Italie, 2016</a:t>
            </a:r>
          </a:p>
          <a:p>
            <a:r>
              <a:rPr lang="fr-CA" sz="1800" dirty="0">
                <a:solidFill>
                  <a:srgbClr val="383838"/>
                </a:solidFill>
              </a:rPr>
              <a:t>Nouvelle-Zélande, 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6" y="2937256"/>
            <a:ext cx="2906003" cy="11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6" r="17518"/>
          <a:stretch/>
        </p:blipFill>
        <p:spPr bwMode="auto">
          <a:xfrm>
            <a:off x="3599999" y="2603361"/>
            <a:ext cx="554400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32465"/>
          <a:stretch/>
        </p:blipFill>
        <p:spPr bwMode="auto">
          <a:xfrm>
            <a:off x="3599999" y="4606509"/>
            <a:ext cx="5544000" cy="226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r="1645" b="1"/>
          <a:stretch/>
        </p:blipFill>
        <p:spPr bwMode="auto">
          <a:xfrm>
            <a:off x="3625156" y="630"/>
            <a:ext cx="5518844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5154294" y="1750851"/>
            <a:ext cx="3973664" cy="65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C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déplacements de masse</a:t>
            </a:r>
          </a:p>
        </p:txBody>
      </p:sp>
      <p:sp>
        <p:nvSpPr>
          <p:cNvPr id="14" name="Rectangle 13"/>
          <p:cNvSpPr/>
          <p:nvPr>
            <p:custDataLst>
              <p:tags r:id="rId9"/>
            </p:custDataLst>
          </p:nvPr>
        </p:nvSpPr>
        <p:spPr>
          <a:xfrm>
            <a:off x="5170336" y="3732257"/>
            <a:ext cx="3973664" cy="65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C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infrastructures détruites</a:t>
            </a: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>
          <a:xfrm>
            <a:off x="5183157" y="6203890"/>
            <a:ext cx="3973664" cy="659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fr-C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perte de repères</a:t>
            </a:r>
          </a:p>
        </p:txBody>
      </p:sp>
      <p:sp>
        <p:nvSpPr>
          <p:cNvPr id="16" name="Google Shape;237;p6">
            <a:extLst>
              <a:ext uri="{FF2B5EF4-FFF2-40B4-BE49-F238E27FC236}">
                <a16:creationId xmlns:a16="http://schemas.microsoft.com/office/drawing/2014/main" id="{5AE2922F-AF89-45C6-8A02-B1CBA4FA2310}"/>
              </a:ext>
            </a:extLst>
          </p:cNvPr>
          <p:cNvSpPr/>
          <p:nvPr/>
        </p:nvSpPr>
        <p:spPr>
          <a:xfrm>
            <a:off x="3625156" y="2072641"/>
            <a:ext cx="5518843" cy="32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https://www.rtbf.be/info/monde/detail_les-images-du-tremblement-de-terre-qui-a-frappe-mexico-ce-mardi-photos-et-videos?id=9713994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38;p6">
            <a:extLst>
              <a:ext uri="{FF2B5EF4-FFF2-40B4-BE49-F238E27FC236}">
                <a16:creationId xmlns:a16="http://schemas.microsoft.com/office/drawing/2014/main" id="{EEE6DF89-8338-4BE1-8171-5CF1E233482B}"/>
              </a:ext>
            </a:extLst>
          </p:cNvPr>
          <p:cNvSpPr/>
          <p:nvPr/>
        </p:nvSpPr>
        <p:spPr>
          <a:xfrm>
            <a:off x="3609115" y="4162388"/>
            <a:ext cx="5518843" cy="20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http://fr.euronews.com/2016/08/25/en-images-italie-avant-et-apres-le-seisme</a:t>
            </a:r>
            <a:endParaRPr dirty="0"/>
          </a:p>
        </p:txBody>
      </p:sp>
      <p:sp>
        <p:nvSpPr>
          <p:cNvPr id="18" name="Google Shape;239;p6">
            <a:extLst>
              <a:ext uri="{FF2B5EF4-FFF2-40B4-BE49-F238E27FC236}">
                <a16:creationId xmlns:a16="http://schemas.microsoft.com/office/drawing/2014/main" id="{5B02C1C0-6113-4709-A830-4F3CF47711B0}"/>
              </a:ext>
            </a:extLst>
          </p:cNvPr>
          <p:cNvSpPr/>
          <p:nvPr/>
        </p:nvSpPr>
        <p:spPr>
          <a:xfrm>
            <a:off x="3447734" y="6524626"/>
            <a:ext cx="5685272" cy="34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https://www.lexpress.fr/actualite/monde/alerte-au-tsunami-nouvelle-zelande-apres-un-fort-seisme_1849935.html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6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755"/>
    </mc:Choice>
    <mc:Fallback xmlns="">
      <p:transition advTm="11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745129"/>
            <a:ext cx="9143999" cy="1077218"/>
          </a:xfrm>
          <a:prstGeom prst="rect">
            <a:avLst/>
          </a:prstGeom>
          <a:solidFill>
            <a:srgbClr val="F5834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CA" sz="3200" b="1" dirty="0">
                <a:solidFill>
                  <a:srgbClr val="0070C0"/>
                </a:solidFill>
                <a:latin typeface="+mj-lt"/>
              </a:rPr>
              <a:t>Ça n’arrive pas au Québec</a:t>
            </a:r>
            <a:br>
              <a:rPr lang="fr-CA" sz="3200" b="1" dirty="0">
                <a:solidFill>
                  <a:srgbClr val="0070C0"/>
                </a:solidFill>
                <a:latin typeface="+mj-lt"/>
              </a:rPr>
            </a:br>
            <a:r>
              <a:rPr lang="fr-CA" sz="3200" b="1" dirty="0">
                <a:solidFill>
                  <a:srgbClr val="0070C0"/>
                </a:solidFill>
                <a:latin typeface="+mj-lt"/>
              </a:rPr>
              <a:t>des tremblements de terre ?…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 b="15260"/>
          <a:stretch/>
        </p:blipFill>
        <p:spPr>
          <a:xfrm>
            <a:off x="1495310" y="3948156"/>
            <a:ext cx="3873643" cy="195401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173030"/>
            <a:ext cx="5631256" cy="21133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5800857"/>
            <a:ext cx="4247619" cy="105714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47296" y="2420971"/>
            <a:ext cx="4509079" cy="2610880"/>
          </a:xfrm>
          <a:prstGeom prst="rect">
            <a:avLst/>
          </a:prstGeom>
        </p:spPr>
      </p:pic>
      <p:grpSp>
        <p:nvGrpSpPr>
          <p:cNvPr id="13" name="Groupe 12"/>
          <p:cNvGrpSpPr/>
          <p:nvPr>
            <p:custDataLst>
              <p:tags r:id="rId6"/>
            </p:custDataLst>
          </p:nvPr>
        </p:nvGrpSpPr>
        <p:grpSpPr>
          <a:xfrm>
            <a:off x="3825380" y="4633256"/>
            <a:ext cx="5337311" cy="2224743"/>
            <a:chOff x="-5645372" y="453191"/>
            <a:chExt cx="7357372" cy="2542732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3"/>
            <a:srcRect b="86908"/>
            <a:stretch/>
          </p:blipFill>
          <p:spPr>
            <a:xfrm>
              <a:off x="-5630857" y="453191"/>
              <a:ext cx="7342857" cy="780524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3"/>
            <a:srcRect t="67412"/>
            <a:stretch/>
          </p:blipFill>
          <p:spPr>
            <a:xfrm>
              <a:off x="-5645372" y="1053032"/>
              <a:ext cx="7342857" cy="194289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6B6EFEF-C8CA-4582-A96D-A32783AEB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181926"/>
            <a:ext cx="4111763" cy="1618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CE78FA-4BFB-4702-9EB0-41587B9ABD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4476" y="1932782"/>
            <a:ext cx="4158579" cy="4707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BD4698-FE62-43FF-82CF-A3D99CE62A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09733" y="1818970"/>
            <a:ext cx="3234267" cy="1610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3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773"/>
    </mc:Choice>
    <mc:Fallback xmlns="">
      <p:transition advTm="2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9D2660D-3840-4163-B5ED-BD008B1E6651}"/>
              </a:ext>
            </a:extLst>
          </p:cNvPr>
          <p:cNvGrpSpPr/>
          <p:nvPr/>
        </p:nvGrpSpPr>
        <p:grpSpPr>
          <a:xfrm>
            <a:off x="3366082" y="1792578"/>
            <a:ext cx="2523380" cy="2358639"/>
            <a:chOff x="4683155" y="1347961"/>
            <a:chExt cx="2523380" cy="2358639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3838A637-7B8F-43F3-97C8-3BA0E887AE30}"/>
                </a:ext>
              </a:extLst>
            </p:cNvPr>
            <p:cNvSpPr/>
            <p:nvPr/>
          </p:nvSpPr>
          <p:spPr>
            <a:xfrm>
              <a:off x="4683155" y="1347961"/>
              <a:ext cx="2419387" cy="2358639"/>
            </a:xfrm>
            <a:prstGeom prst="cloudCallout">
              <a:avLst/>
            </a:prstGeom>
            <a:solidFill>
              <a:srgbClr val="F58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787148" y="2065615"/>
              <a:ext cx="24193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5400" b="1" dirty="0">
                  <a:solidFill>
                    <a:srgbClr val="0070C0"/>
                  </a:solidFill>
                  <a:latin typeface="+mj-lt"/>
                </a:rPr>
                <a:t>Ah...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20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22"/>
    </mc:Choice>
    <mc:Fallback xmlns="">
      <p:transition advTm="4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309567"/>
            <a:ext cx="9144000" cy="15484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5996" y="2208786"/>
            <a:ext cx="3863333" cy="30964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/>
          <a:srcRect r="2198"/>
          <a:stretch/>
        </p:blipFill>
        <p:spPr>
          <a:xfrm>
            <a:off x="3824446" y="2219274"/>
            <a:ext cx="5310381" cy="30874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054E0CF-EC3E-4F5D-872A-AE3480D1BEEF}"/>
              </a:ext>
            </a:extLst>
          </p:cNvPr>
          <p:cNvGrpSpPr/>
          <p:nvPr/>
        </p:nvGrpSpPr>
        <p:grpSpPr>
          <a:xfrm>
            <a:off x="0" y="735510"/>
            <a:ext cx="9213668" cy="1077218"/>
            <a:chOff x="0" y="735510"/>
            <a:chExt cx="9213668" cy="10772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1CB1B6-3D1C-4234-ADCB-2F872BEBA205}"/>
                </a:ext>
              </a:extLst>
            </p:cNvPr>
            <p:cNvSpPr/>
            <p:nvPr/>
          </p:nvSpPr>
          <p:spPr>
            <a:xfrm>
              <a:off x="0" y="735510"/>
              <a:ext cx="9144000" cy="1077218"/>
            </a:xfrm>
            <a:prstGeom prst="rect">
              <a:avLst/>
            </a:prstGeom>
            <a:solidFill>
              <a:srgbClr val="F58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9669" y="986930"/>
              <a:ext cx="914399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A" sz="3200" b="1" dirty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Mais ce n’est pas très grave ?…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67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54"/>
    </mc:Choice>
    <mc:Fallback xmlns="">
      <p:transition advTm="10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5_Modèle par défaut">
  <a:themeElements>
    <a:clrScheme name="Personnalisé 43">
      <a:dk1>
        <a:srgbClr val="000000"/>
      </a:dk1>
      <a:lt1>
        <a:srgbClr val="FFFFFF"/>
      </a:lt1>
      <a:dk2>
        <a:srgbClr val="74B553"/>
      </a:dk2>
      <a:lt2>
        <a:srgbClr val="A0D955"/>
      </a:lt2>
      <a:accent1>
        <a:srgbClr val="008C53"/>
      </a:accent1>
      <a:accent2>
        <a:srgbClr val="53C988"/>
      </a:accent2>
      <a:accent3>
        <a:srgbClr val="CCE7DC"/>
      </a:accent3>
      <a:accent4>
        <a:srgbClr val="F8B307"/>
      </a:accent4>
      <a:accent5>
        <a:srgbClr val="969696"/>
      </a:accent5>
      <a:accent6>
        <a:srgbClr val="5F5F5F"/>
      </a:accent6>
      <a:hlink>
        <a:srgbClr val="D66F36"/>
      </a:hlink>
      <a:folHlink>
        <a:srgbClr val="F09D5E"/>
      </a:folHlink>
    </a:clrScheme>
    <a:fontScheme name="3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8D8D8D"/>
        </a:dk1>
        <a:lt1>
          <a:srgbClr val="BDBDBD"/>
        </a:lt1>
        <a:dk2>
          <a:srgbClr val="339F3D"/>
        </a:dk2>
        <a:lt2>
          <a:srgbClr val="00A96B"/>
        </a:lt2>
        <a:accent1>
          <a:srgbClr val="6D9539"/>
        </a:accent1>
        <a:accent2>
          <a:srgbClr val="B9C945"/>
        </a:accent2>
        <a:accent3>
          <a:srgbClr val="DBDBDB"/>
        </a:accent3>
        <a:accent4>
          <a:srgbClr val="787878"/>
        </a:accent4>
        <a:accent5>
          <a:srgbClr val="BAC8AE"/>
        </a:accent5>
        <a:accent6>
          <a:srgbClr val="A7B63E"/>
        </a:accent6>
        <a:hlink>
          <a:srgbClr val="71DDD0"/>
        </a:hlink>
        <a:folHlink>
          <a:srgbClr val="1F8F8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DCDCDD"/>
        </a:dk1>
        <a:lt1>
          <a:srgbClr val="A6A8A8"/>
        </a:lt1>
        <a:dk2>
          <a:srgbClr val="494949"/>
        </a:dk2>
        <a:lt2>
          <a:srgbClr val="532705"/>
        </a:lt2>
        <a:accent1>
          <a:srgbClr val="87471B"/>
        </a:accent1>
        <a:accent2>
          <a:srgbClr val="C39265"/>
        </a:accent2>
        <a:accent3>
          <a:srgbClr val="B1B1B1"/>
        </a:accent3>
        <a:accent4>
          <a:srgbClr val="8D8F8F"/>
        </a:accent4>
        <a:accent5>
          <a:srgbClr val="C3B1AB"/>
        </a:accent5>
        <a:accent6>
          <a:srgbClr val="B0845B"/>
        </a:accent6>
        <a:hlink>
          <a:srgbClr val="82CDAA"/>
        </a:hlink>
        <a:folHlink>
          <a:srgbClr val="3964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D2DCD7"/>
        </a:dk1>
        <a:lt1>
          <a:srgbClr val="84988C"/>
        </a:lt1>
        <a:dk2>
          <a:srgbClr val="405245"/>
        </a:dk2>
        <a:lt2>
          <a:srgbClr val="ECC020"/>
        </a:lt2>
        <a:accent1>
          <a:srgbClr val="8E3114"/>
        </a:accent1>
        <a:accent2>
          <a:srgbClr val="D38B55"/>
        </a:accent2>
        <a:accent3>
          <a:srgbClr val="AFB3B0"/>
        </a:accent3>
        <a:accent4>
          <a:srgbClr val="708177"/>
        </a:accent4>
        <a:accent5>
          <a:srgbClr val="C6ADAA"/>
        </a:accent5>
        <a:accent6>
          <a:srgbClr val="BF7D4C"/>
        </a:accent6>
        <a:hlink>
          <a:srgbClr val="22543C"/>
        </a:hlink>
        <a:folHlink>
          <a:srgbClr val="90D8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30749</TotalTime>
  <Words>1035</Words>
  <Application>Microsoft Office PowerPoint</Application>
  <PresentationFormat>Affichage à l'écran (4:3)</PresentationFormat>
  <Paragraphs>151</Paragraphs>
  <Slides>20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Microsoft New Tai Lue</vt:lpstr>
      <vt:lpstr>Segoe Print</vt:lpstr>
      <vt:lpstr>Wingdings</vt:lpstr>
      <vt:lpstr>Wingdings 2</vt:lpstr>
      <vt:lpstr>5_Modèle par défaut</vt:lpstr>
      <vt:lpstr>1_Custom Design</vt:lpstr>
      <vt:lpstr>Custom Design</vt:lpstr>
      <vt:lpstr>Cadre</vt:lpstr>
      <vt:lpstr>Je sais quoi faire</vt:lpstr>
      <vt:lpstr>Qu’est-ce que la Grande Secousse ?</vt:lpstr>
      <vt:lpstr>Pourquoi participer ?  Nous sommes vulnérables aux catastrophes lorsqu'elles se produisent (inondations, verglas, feux de forêt, explosions, glissements de terrain, etc.).   Préparons-nous à y faire face!  </vt:lpstr>
      <vt:lpstr>Comment participer ?</vt:lpstr>
      <vt:lpstr>Présentation PowerPoint</vt:lpstr>
      <vt:lpstr>À quoi ça ressemble un tremblement de terre?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terre tremble</vt:lpstr>
      <vt:lpstr>La terre a cessé de trembler</vt:lpstr>
      <vt:lpstr>Le signal d’évacuation a été donné</vt:lpstr>
      <vt:lpstr>Vous êtes au point de rassemblement</vt:lpstr>
      <vt:lpstr>Et maintenant?</vt:lpstr>
      <vt:lpstr>Et maintenant?</vt:lpstr>
      <vt:lpstr>Et pour les jours suivants ?</vt:lpstr>
      <vt:lpstr>Le diagnostic</vt:lpstr>
      <vt:lpstr>Pour aller plus loin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zzz</dc:creator>
  <cp:lastModifiedBy>Marie-Hélène Boudreau-Picard</cp:lastModifiedBy>
  <cp:revision>1952</cp:revision>
  <cp:lastPrinted>2017-05-24T14:36:23Z</cp:lastPrinted>
  <dcterms:created xsi:type="dcterms:W3CDTF">2009-05-07T18:31:16Z</dcterms:created>
  <dcterms:modified xsi:type="dcterms:W3CDTF">2020-07-21T17:32:15Z</dcterms:modified>
</cp:coreProperties>
</file>